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5"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kinsoku lang="zh-CN" invalStChars="!%),.:;?]}¨·ˇˉ་―‖’”…‰∶、。〃々〉》」』】〕〗！＂＇％），．：；？］｀｜｝～￠" invalEndChars="([{·‘“〈《「『【〔〖（．［｛￡￥"/>
  <p:defaultTextStyle>
    <a:defPPr>
      <a:defRPr lang="zh-CN"/>
    </a:defPPr>
    <a:lvl1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1pPr>
    <a:lvl2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2pPr>
    <a:lvl3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3pPr>
    <a:lvl4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4pPr>
    <a:lvl5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5pPr>
    <a:lvl6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6pPr>
    <a:lvl7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7pPr>
    <a:lvl8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8pPr>
    <a:lvl9pPr algn="l" defTabSz="914400"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9pPr>
  </p:defaultTextStyle>
  <p:extLst>
    <p:ext uri="{EFAFB233-063F-42B5-8137-9DF3F51BA10A}">
      <p15:sldGuideLst xmlns:p15="http://schemas.microsoft.com/office/powerpoint/2012/main">
        <p15:guide id="1" orient="horz" pos="2392">
          <p15:clr>
            <a:srgbClr val="A4A3A4"/>
          </p15:clr>
        </p15:guide>
        <p15:guide id="2" orient="horz" pos="1424">
          <p15:clr>
            <a:srgbClr val="A4A3A4"/>
          </p15:clr>
        </p15:guide>
        <p15:guide id="3" orient="horz" pos="152">
          <p15:clr>
            <a:srgbClr val="A4A3A4"/>
          </p15:clr>
        </p15:guide>
        <p15:guide id="4" orient="horz" pos="2784">
          <p15:clr>
            <a:srgbClr val="A4A3A4"/>
          </p15:clr>
        </p15:guide>
        <p15:guide id="5" pos="2880">
          <p15:clr>
            <a:srgbClr val="A4A3A4"/>
          </p15:clr>
        </p15:guide>
        <p15:guide id="6" pos="416">
          <p15:clr>
            <a:srgbClr val="A4A3A4"/>
          </p15:clr>
        </p15:guide>
        <p15:guide id="7" pos="2000">
          <p15:clr>
            <a:srgbClr val="A4A3A4"/>
          </p15:clr>
        </p15:guide>
        <p15:guide id="8" pos="338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29" autoAdjust="0"/>
    <p:restoredTop sz="83395" autoAdjust="0"/>
  </p:normalViewPr>
  <p:slideViewPr>
    <p:cSldViewPr snapToGrid="0">
      <p:cViewPr varScale="1">
        <p:scale>
          <a:sx n="82" d="100"/>
          <a:sy n="82" d="100"/>
        </p:scale>
        <p:origin x="1284" y="78"/>
      </p:cViewPr>
      <p:guideLst>
        <p:guide orient="horz" pos="2392"/>
        <p:guide orient="horz" pos="1424"/>
        <p:guide orient="horz" pos="152"/>
        <p:guide orient="horz" pos="2784"/>
        <p:guide pos="2880"/>
        <p:guide pos="416"/>
        <p:guide pos="2000"/>
        <p:guide pos="338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57" d="100"/>
          <a:sy n="57" d="100"/>
        </p:scale>
        <p:origin x="0" y="0"/>
      </p:cViewPr>
      <p:guideLst/>
    </p:cSldViewPr>
  </p:notesViewPr>
  <p:gridSpacing cx="72010" cy="7201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2.jp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对象"/>
          <p:cNvSpPr>
            <a:spLocks noGrp="1" noRot="1" noChangeAspect="1"/>
          </p:cNvSpPr>
          <p:nvPr>
            <p:ph type="sldImg" idx="2"/>
          </p:nvPr>
        </p:nvSpPr>
        <p:spPr>
          <a:xfrm>
            <a:off x="381299" y="685800"/>
            <a:ext cx="6096075"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lnTo>
                  <a:pt x="0" y="0"/>
                </a:lnTo>
                <a:close/>
              </a:path>
            </a:pathLst>
          </a:custGeom>
          <a:noFill/>
          <a:ln w="9525" cap="flat" cmpd="sng">
            <a:solidFill>
              <a:srgbClr val="000000"/>
            </a:solidFill>
            <a:prstDash val="solid"/>
            <a:round/>
          </a:ln>
        </p:spPr>
      </p:sp>
      <p:sp>
        <p:nvSpPr>
          <p:cNvPr id="3" name="文本框"/>
          <p:cNvSpPr>
            <a:spLocks noGrp="1"/>
          </p:cNvSpPr>
          <p:nvPr>
            <p:ph type="body" idx="1"/>
          </p:nvPr>
        </p:nvSpPr>
        <p:spPr>
          <a:xfrm>
            <a:off x="685800" y="4343400"/>
            <a:ext cx="5486400" cy="4114800"/>
          </a:xfrm>
          <a:prstGeom prst="rect">
            <a:avLst/>
          </a:prstGeom>
          <a:noFill/>
          <a:ln w="12700" cap="flat" cmpd="sng">
            <a:noFill/>
            <a:prstDash val="solid"/>
            <a:round/>
          </a:ln>
        </p:spPr>
        <p:txBody>
          <a:bodyPr vert="horz" wrap="square" lIns="91425" tIns="91425" rIns="91425" bIns="91425" anchor="t" anchorCtr="0">
            <a:prstTxWarp prst="textNoShape">
              <a:avLst/>
            </a:prstTxWarp>
          </a:bodyPr>
          <a:lstStyle/>
          <a:p>
            <a:pPr marL="457200" indent="-298450" algn="l">
              <a:lnSpc>
                <a:spcPct val="100000"/>
              </a:lnSpc>
              <a:spcBef>
                <a:spcPts val="0"/>
              </a:spcBef>
              <a:spcAft>
                <a:spcPts val="0"/>
              </a:spcAft>
              <a:buClr>
                <a:srgbClr val="000000"/>
              </a:buClr>
              <a:buSzPts val="1100"/>
              <a:buFont typeface="Arial" charset="0"/>
              <a:buChar char="●"/>
            </a:pPr>
            <a:endParaRPr lang="zh-CN" altLang="en-US" sz="1100" b="0" i="0" u="none" strike="noStrike" cap="none">
              <a:solidFill>
                <a:srgbClr val="000000"/>
              </a:solidFill>
              <a:latin typeface="Arial" charset="0"/>
              <a:ea typeface="Arial" charset="0"/>
              <a:cs typeface="Arial" charset="0"/>
              <a:sym typeface="Arial" charset="0"/>
            </a:endParaRPr>
          </a:p>
        </p:txBody>
      </p:sp>
    </p:spTree>
    <p:extLst>
      <p:ext uri="{BB962C8B-B14F-4D97-AF65-F5344CB8AC3E}">
        <p14:creationId xmlns:p14="http://schemas.microsoft.com/office/powerpoint/2010/main" val="577140317"/>
      </p:ext>
    </p:extLst>
  </p:cSld>
  <p:clrMap bg1="lt1" tx1="dk1" bg2="lt2" tx2="dk2" accent1="accent1" accent2="accent2" accent3="accent3" accent4="accent4" accent5="accent5" accent6="accent6" hlink="hlink" folHlink="folHlink"/>
  <p:hf sldNum="0" hdr="0" ftr="0" dt="0"/>
  <p:notesStyle>
    <a:lvl1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1pPr>
    <a:lvl2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2pPr>
    <a:lvl3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3pPr>
    <a:lvl4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4pPr>
    <a:lvl5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5pPr>
    <a:lvl6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6pPr>
    <a:lvl7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7pPr>
    <a:lvl8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8pPr>
    <a:lvl9pPr marL="0" indent="0" algn="l" defTabSz="914400" fontAlgn="auto" hangingPunct="1">
      <a:lnSpc>
        <a:spcPct val="100000"/>
      </a:lnSpc>
      <a:spcBef>
        <a:spcPts val="0"/>
      </a:spcBef>
      <a:spcAft>
        <a:spcPts val="0"/>
      </a:spcAft>
      <a:buNone/>
      <a:defRPr sz="1400" b="0" i="0" u="none" strike="noStrike" kern="0" cap="none" spc="0" baseline="0">
        <a:solidFill>
          <a:srgbClr val="000000"/>
        </a:solidFill>
        <a:latin typeface="Arial" charset="0"/>
        <a:ea typeface="Arial" charset="0"/>
        <a:cs typeface="Arial" charset="0"/>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 name="对象"/>
          <p:cNvSpPr>
            <a:spLocks noGrp="1" noRot="1" noChangeAspect="1"/>
          </p:cNvSpPr>
          <p:nvPr>
            <p:ph type="sldImg"/>
          </p:nvPr>
        </p:nvSpPr>
        <p:spPr>
          <a:xfrm>
            <a:off x="381000" y="685800"/>
            <a:ext cx="6096000" cy="3429000"/>
          </a:xfrm>
          <a:prstGeom prst="rect">
            <a:avLst/>
          </a:prstGeom>
          <a:noFill/>
          <a:ln w="12700" cap="flat" cmpd="sng">
            <a:noFill/>
            <a:prstDash val="solid"/>
            <a:miter/>
          </a:ln>
        </p:spPr>
      </p:sp>
      <p:sp>
        <p:nvSpPr>
          <p:cNvPr id="9"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312194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 name="文本框"/>
          <p:cNvSpPr>
            <a:spLocks noGrp="1"/>
          </p:cNvSpPr>
          <p:nvPr>
            <p:ph type="body" idx="1"/>
          </p:nvPr>
        </p:nvSpPr>
        <p:spPr>
          <a:xfrm>
            <a:off x="685800" y="4343400"/>
            <a:ext cx="5486400" cy="4114800"/>
          </a:xfrm>
          <a:prstGeom prst="rect">
            <a:avLst/>
          </a:prstGeom>
          <a:noFill/>
          <a:ln w="12700" cap="flat" cmpd="sng">
            <a:noFill/>
            <a:prstDash val="solid"/>
            <a:round/>
          </a:ln>
        </p:spPr>
        <p:txBody>
          <a:bodyPr vert="horz" wrap="square" lIns="91425" tIns="91425" rIns="91425" bIns="91425" anchor="t" anchorCtr="0">
            <a:prstTxWarp prst="textNoShape">
              <a:avLst/>
            </a:prstTxWarp>
          </a:bodyPr>
          <a:lstStyle/>
          <a:p>
            <a:endParaRPr lang="zh-CN" altLang="en-US"/>
          </a:p>
        </p:txBody>
      </p:sp>
      <p:sp>
        <p:nvSpPr>
          <p:cNvPr id="20" name="对象"/>
          <p:cNvSpPr>
            <a:spLocks noGrp="1" noRot="1" noChangeAspect="1"/>
          </p:cNvSpPr>
          <p:nvPr>
            <p:ph type="sldImg" idx="2"/>
          </p:nvPr>
        </p:nvSpPr>
        <p:spPr>
          <a:xfrm>
            <a:off x="381000" y="685800"/>
            <a:ext cx="6096000" cy="3429000"/>
          </a:xfrm>
          <a:custGeom>
            <a:avLst/>
            <a:gdLst>
              <a:gd name="T1" fmla="*/ 0 w 21600"/>
              <a:gd name="T2" fmla="*/ 0 h 21600"/>
              <a:gd name="T3" fmla="*/ 21600 w 21600"/>
              <a:gd name="T4" fmla="*/ 21600 h 21600"/>
            </a:gdLst>
            <a:ahLst/>
            <a:cxnLst/>
            <a:rect l="T1" t="T2" r="T3" b="T4"/>
            <a:pathLst>
              <a:path w="21600" h="21600">
                <a:moveTo>
                  <a:pt x="0" y="0"/>
                </a:moveTo>
                <a:lnTo>
                  <a:pt x="21600" y="0"/>
                </a:lnTo>
                <a:lnTo>
                  <a:pt x="21600" y="21600"/>
                </a:lnTo>
                <a:lnTo>
                  <a:pt x="0" y="21600"/>
                </a:lnTo>
                <a:close/>
              </a:path>
            </a:pathLst>
          </a:custGeom>
          <a:noFill/>
          <a:ln w="9525" cap="flat" cmpd="sng">
            <a:solidFill>
              <a:srgbClr val="000000"/>
            </a:solidFill>
            <a:prstDash val="solid"/>
            <a:round/>
          </a:ln>
        </p:spPr>
      </p:sp>
    </p:spTree>
    <p:extLst>
      <p:ext uri="{BB962C8B-B14F-4D97-AF65-F5344CB8AC3E}">
        <p14:creationId xmlns:p14="http://schemas.microsoft.com/office/powerpoint/2010/main" val="16743504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8" name="对象"/>
          <p:cNvSpPr>
            <a:spLocks noGrp="1" noRot="1" noChangeAspect="1"/>
          </p:cNvSpPr>
          <p:nvPr>
            <p:ph type="sldImg"/>
          </p:nvPr>
        </p:nvSpPr>
        <p:spPr>
          <a:xfrm>
            <a:off x="381000" y="685800"/>
            <a:ext cx="6096000" cy="3429000"/>
          </a:xfrm>
          <a:prstGeom prst="rect">
            <a:avLst/>
          </a:prstGeom>
          <a:noFill/>
          <a:ln w="12700" cap="flat" cmpd="sng">
            <a:noFill/>
            <a:prstDash val="solid"/>
            <a:miter/>
          </a:ln>
        </p:spPr>
      </p:sp>
      <p:sp>
        <p:nvSpPr>
          <p:cNvPr id="29"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1255003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1" name="对象"/>
          <p:cNvSpPr>
            <a:spLocks noGrp="1" noRot="1" noChangeAspect="1"/>
          </p:cNvSpPr>
          <p:nvPr>
            <p:ph type="sldImg"/>
          </p:nvPr>
        </p:nvSpPr>
        <p:spPr>
          <a:xfrm>
            <a:off x="381000" y="685800"/>
            <a:ext cx="6096000" cy="3429000"/>
          </a:xfrm>
          <a:prstGeom prst="rect">
            <a:avLst/>
          </a:prstGeom>
          <a:noFill/>
          <a:ln w="12700" cap="flat" cmpd="sng">
            <a:noFill/>
            <a:prstDash val="solid"/>
            <a:miter/>
          </a:ln>
        </p:spPr>
      </p:sp>
      <p:sp>
        <p:nvSpPr>
          <p:cNvPr id="32"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166810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 name="对象"/>
          <p:cNvSpPr>
            <a:spLocks noGrp="1" noRot="1" noChangeAspect="1"/>
          </p:cNvSpPr>
          <p:nvPr>
            <p:ph type="sldImg"/>
          </p:nvPr>
        </p:nvSpPr>
        <p:spPr>
          <a:xfrm>
            <a:off x="381000" y="685800"/>
            <a:ext cx="6096000" cy="3429000"/>
          </a:xfrm>
          <a:prstGeom prst="rect">
            <a:avLst/>
          </a:prstGeom>
          <a:noFill/>
          <a:ln w="12700" cap="flat" cmpd="sng">
            <a:noFill/>
            <a:prstDash val="solid"/>
            <a:miter/>
          </a:ln>
        </p:spPr>
      </p:sp>
      <p:sp>
        <p:nvSpPr>
          <p:cNvPr id="41"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9262928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2" name="文本框"/>
          <p:cNvSpPr>
            <a:spLocks noGrp="1"/>
          </p:cNvSpPr>
          <p:nvPr>
            <p:ph type="body"/>
          </p:nvPr>
        </p:nvSpPr>
        <p:spPr>
          <a:xfrm>
            <a:off x="685800" y="4343400"/>
            <a:ext cx="5486400" cy="411480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12571262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6" name="对象"/>
          <p:cNvSpPr>
            <a:spLocks noGrp="1" noRot="1" noChangeAspect="1"/>
          </p:cNvSpPr>
          <p:nvPr>
            <p:ph type="sldImg"/>
          </p:nvPr>
        </p:nvSpPr>
        <p:spPr>
          <a:xfrm>
            <a:off x="381000" y="685800"/>
            <a:ext cx="6096000" cy="3429000"/>
          </a:xfrm>
          <a:prstGeom prst="rect">
            <a:avLst/>
          </a:prstGeom>
          <a:noFill/>
          <a:ln w="12700" cap="flat" cmpd="sng">
            <a:noFill/>
            <a:prstDash val="solid"/>
            <a:miter/>
          </a:ln>
        </p:spPr>
      </p:sp>
      <p:sp>
        <p:nvSpPr>
          <p:cNvPr id="67" name="文本框"/>
          <p:cNvSpPr>
            <a:spLocks noGrp="1"/>
          </p:cNvSpPr>
          <p:nvPr>
            <p:ph type="body" idx="1"/>
          </p:nvPr>
        </p:nvSpPr>
        <p:spPr>
          <a:xfrm>
            <a:off x="685800" y="4343400"/>
            <a:ext cx="5486400" cy="411480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a:p>
        </p:txBody>
      </p:sp>
    </p:spTree>
    <p:extLst>
      <p:ext uri="{BB962C8B-B14F-4D97-AF65-F5344CB8AC3E}">
        <p14:creationId xmlns:p14="http://schemas.microsoft.com/office/powerpoint/2010/main" val="16528020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文本框"/>
          <p:cNvSpPr>
            <a:spLocks noGrp="1"/>
          </p:cNvSpPr>
          <p:nvPr>
            <p:ph type="ctrTitle"/>
          </p:nvPr>
        </p:nvSpPr>
        <p:spPr>
          <a:xfrm>
            <a:off x="685800" y="1597818"/>
            <a:ext cx="7772400" cy="1102518"/>
          </a:xfrm>
        </p:spPr>
        <p:txBody>
          <a:bodyPr/>
          <a:lstStyle/>
          <a:p>
            <a:r>
              <a:rPr lang="zh-CN" altLang="en-US" smtClean="0"/>
              <a:t>单击此处编辑母版标题样式</a:t>
            </a:r>
            <a:endParaRPr lang="zh-CN" altLang="en-US"/>
          </a:p>
        </p:txBody>
      </p:sp>
      <p:sp>
        <p:nvSpPr>
          <p:cNvPr id="3" name="文本框"/>
          <p:cNvSpPr>
            <a:spLocks noGrp="1"/>
          </p:cNvSpPr>
          <p:nvPr>
            <p:ph type="subTitle" idx="1"/>
          </p:nvPr>
        </p:nvSpPr>
        <p:spPr>
          <a:xfrm>
            <a:off x="1371600" y="2914649"/>
            <a:ext cx="6400800" cy="1314449"/>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Tree>
    <p:extLst>
      <p:ext uri="{BB962C8B-B14F-4D97-AF65-F5344CB8AC3E}">
        <p14:creationId xmlns:p14="http://schemas.microsoft.com/office/powerpoint/2010/main" val="17020113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文本框"/>
          <p:cNvSpPr>
            <a:spLocks noGrp="1"/>
          </p:cNvSpPr>
          <p:nvPr>
            <p:ph type="title"/>
          </p:nvPr>
        </p:nvSpPr>
        <p:spPr/>
        <p:txBody>
          <a:bodyPr/>
          <a:lstStyle/>
          <a:p>
            <a:r>
              <a:rPr lang="zh-CN" altLang="en-US" smtClean="0"/>
              <a:t>单击此处编辑母版标题样式</a:t>
            </a:r>
            <a:endParaRPr lang="zh-CN" altLang="en-US"/>
          </a:p>
        </p:txBody>
      </p:sp>
      <p:sp>
        <p:nvSpPr>
          <p:cNvPr id="3" name="文本框"/>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461306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文本框"/>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文本框"/>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8059489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自定义版式">
    <p:bg>
      <p:bgPr>
        <a:solidFill>
          <a:srgbClr val="FFFFFF"/>
        </a:solidFill>
        <a:effectLst/>
      </p:bgPr>
    </p:bg>
    <p:spTree>
      <p:nvGrpSpPr>
        <p:cNvPr id="1" name=""/>
        <p:cNvGrpSpPr/>
        <p:nvPr/>
      </p:nvGrpSpPr>
      <p:grpSpPr>
        <a:xfrm>
          <a:off x="0" y="0"/>
          <a:ext cx="0" cy="0"/>
          <a:chOff x="0" y="0"/>
          <a:chExt cx="0" cy="0"/>
        </a:xfrm>
      </p:grpSpPr>
      <p:pic>
        <p:nvPicPr>
          <p:cNvPr id="4" name="图片" descr="Diagram  Description automatically generated"/>
          <p:cNvPicPr>
            <a:picLocks noChangeAspect="1"/>
          </p:cNvPicPr>
          <p:nvPr/>
        </p:nvPicPr>
        <p:blipFill>
          <a:blip r:embed="rId2" cstate="print"/>
          <a:stretch>
            <a:fillRect/>
          </a:stretch>
        </p:blipFill>
        <p:spPr>
          <a:xfrm>
            <a:off x="0" y="4141"/>
            <a:ext cx="9144000" cy="5135217"/>
          </a:xfrm>
          <a:prstGeom prst="rect">
            <a:avLst/>
          </a:prstGeom>
          <a:noFill/>
          <a:ln w="12700" cap="flat" cmpd="sng">
            <a:noFill/>
            <a:prstDash val="solid"/>
            <a:miter/>
          </a:ln>
        </p:spPr>
      </p:pic>
      <p:cxnSp>
        <p:nvCxnSpPr>
          <p:cNvPr id="5" name="直线连接线"/>
          <p:cNvCxnSpPr>
            <a:cxnSpLocks/>
          </p:cNvCxnSpPr>
          <p:nvPr/>
        </p:nvCxnSpPr>
        <p:spPr>
          <a:xfrm>
            <a:off x="343814" y="3257405"/>
            <a:ext cx="527043" cy="1587"/>
          </a:xfrm>
          <a:prstGeom prst="straightConnector1">
            <a:avLst/>
          </a:prstGeom>
          <a:noFill/>
          <a:ln w="28575" cap="flat" cmpd="sng">
            <a:solidFill>
              <a:srgbClr val="22366A"/>
            </a:solidFill>
            <a:prstDash val="solid"/>
            <a:round/>
          </a:ln>
        </p:spPr>
      </p:cxnSp>
      <p:sp>
        <p:nvSpPr>
          <p:cNvPr id="6" name="文本框"/>
          <p:cNvSpPr>
            <a:spLocks noGrp="1"/>
          </p:cNvSpPr>
          <p:nvPr>
            <p:ph type="body"/>
          </p:nvPr>
        </p:nvSpPr>
        <p:spPr>
          <a:xfrm>
            <a:off x="261254" y="2640951"/>
            <a:ext cx="3311678" cy="440555"/>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endParaRPr lang="zh-CN" altLang="en-US" sz="2400" b="1">
              <a:solidFill>
                <a:schemeClr val="bg2"/>
              </a:solidFill>
              <a:latin typeface="Public Sans" pitchFamily="2" charset="77"/>
            </a:endParaRPr>
          </a:p>
        </p:txBody>
      </p:sp>
    </p:spTree>
    <p:extLst>
      <p:ext uri="{BB962C8B-B14F-4D97-AF65-F5344CB8AC3E}">
        <p14:creationId xmlns:p14="http://schemas.microsoft.com/office/powerpoint/2010/main" val="98347235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自定义版式">
    <p:bg>
      <p:bgPr>
        <a:solidFill>
          <a:srgbClr val="FFFFFF"/>
        </a:solidFill>
        <a:effectLst/>
      </p:bgPr>
    </p:bg>
    <p:spTree>
      <p:nvGrpSpPr>
        <p:cNvPr id="1" name=""/>
        <p:cNvGrpSpPr/>
        <p:nvPr/>
      </p:nvGrpSpPr>
      <p:grpSpPr>
        <a:xfrm>
          <a:off x="0" y="0"/>
          <a:ext cx="0" cy="0"/>
          <a:chOff x="0" y="0"/>
          <a:chExt cx="0" cy="0"/>
        </a:xfrm>
      </p:grpSpPr>
      <p:pic>
        <p:nvPicPr>
          <p:cNvPr id="10" name="图片" descr="A picture containing person, computer, indoor&#10;&#10;Description automatically generated"/>
          <p:cNvPicPr>
            <a:picLocks/>
          </p:cNvPicPr>
          <p:nvPr/>
        </p:nvPicPr>
        <p:blipFill>
          <a:blip r:embed="rId2" cstate="print"/>
          <a:srcRect r="11110"/>
          <a:stretch>
            <a:fillRect/>
          </a:stretch>
        </p:blipFill>
        <p:spPr>
          <a:xfrm flipH="1">
            <a:off x="0" y="0"/>
            <a:ext cx="9144000" cy="5143493"/>
          </a:xfrm>
          <a:prstGeom prst="rect">
            <a:avLst/>
          </a:prstGeom>
          <a:noFill/>
          <a:ln w="12700" cap="flat" cmpd="sng">
            <a:noFill/>
            <a:prstDash val="solid"/>
            <a:round/>
          </a:ln>
        </p:spPr>
      </p:pic>
      <p:pic>
        <p:nvPicPr>
          <p:cNvPr id="11" name="图片" descr="Shape&#10;&#10;Description automatically generated with low confidence"/>
          <p:cNvPicPr>
            <a:picLocks/>
          </p:cNvPicPr>
          <p:nvPr/>
        </p:nvPicPr>
        <p:blipFill>
          <a:blip r:embed="rId3" cstate="print"/>
          <a:stretch>
            <a:fillRect/>
          </a:stretch>
        </p:blipFill>
        <p:spPr>
          <a:xfrm>
            <a:off x="0" y="6"/>
            <a:ext cx="9143990" cy="5148000"/>
          </a:xfrm>
          <a:prstGeom prst="rect">
            <a:avLst/>
          </a:prstGeom>
          <a:noFill/>
          <a:ln w="12700" cap="flat" cmpd="sng">
            <a:noFill/>
            <a:prstDash val="solid"/>
            <a:round/>
          </a:ln>
        </p:spPr>
      </p:pic>
      <p:sp>
        <p:nvSpPr>
          <p:cNvPr id="12" name="矩形"/>
          <p:cNvSpPr>
            <a:spLocks/>
          </p:cNvSpPr>
          <p:nvPr/>
        </p:nvSpPr>
        <p:spPr>
          <a:xfrm>
            <a:off x="0" y="638171"/>
            <a:ext cx="4734046" cy="4030832"/>
          </a:xfrm>
          <a:prstGeom prst="rect">
            <a:avLst/>
          </a:prstGeom>
          <a:solidFill>
            <a:srgbClr val="223669"/>
          </a:solidFill>
          <a:ln w="12700" cap="flat" cmpd="sng">
            <a:noFill/>
            <a:prstDash val="solid"/>
            <a:round/>
          </a:ln>
        </p:spPr>
      </p:sp>
      <p:sp>
        <p:nvSpPr>
          <p:cNvPr id="13" name="矩形"/>
          <p:cNvSpPr>
            <a:spLocks/>
          </p:cNvSpPr>
          <p:nvPr/>
        </p:nvSpPr>
        <p:spPr>
          <a:xfrm>
            <a:off x="0" y="819942"/>
            <a:ext cx="144711" cy="323529"/>
          </a:xfrm>
          <a:prstGeom prst="rect">
            <a:avLst/>
          </a:prstGeom>
          <a:solidFill>
            <a:srgbClr val="C88C32"/>
          </a:solidFill>
          <a:ln w="12700" cap="flat" cmpd="sng">
            <a:noFill/>
            <a:prstDash val="solid"/>
            <a:round/>
          </a:ln>
        </p:spPr>
      </p:sp>
      <p:sp>
        <p:nvSpPr>
          <p:cNvPr id="14" name="文本框"/>
          <p:cNvSpPr>
            <a:spLocks noGrp="1"/>
          </p:cNvSpPr>
          <p:nvPr>
            <p:ph type="title"/>
          </p:nvPr>
        </p:nvSpPr>
        <p:spPr>
          <a:xfrm>
            <a:off x="144711" y="810810"/>
            <a:ext cx="3421450" cy="344091"/>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algn="l">
              <a:lnSpc>
                <a:spcPct val="100000"/>
              </a:lnSpc>
              <a:spcBef>
                <a:spcPts val="0"/>
              </a:spcBef>
              <a:spcAft>
                <a:spcPts val="0"/>
              </a:spcAft>
              <a:buNone/>
            </a:pPr>
            <a:endParaRPr lang="zh-CN" altLang="en-US" sz="1700" b="1" i="0" u="none" strike="noStrike" cap="none">
              <a:solidFill>
                <a:srgbClr val="FFFFFF"/>
              </a:solidFill>
              <a:latin typeface="Public Sans" pitchFamily="2" charset="77"/>
              <a:ea typeface="Public Sans" pitchFamily="2" charset="77"/>
              <a:cs typeface="Public Sans" pitchFamily="2" charset="77"/>
              <a:sym typeface="Public Sans" pitchFamily="2" charset="77"/>
            </a:endParaRPr>
          </a:p>
        </p:txBody>
      </p:sp>
      <p:sp>
        <p:nvSpPr>
          <p:cNvPr id="15" name="文本框"/>
          <p:cNvSpPr>
            <a:spLocks noGrp="1"/>
          </p:cNvSpPr>
          <p:nvPr>
            <p:ph type="body" idx="1"/>
          </p:nvPr>
        </p:nvSpPr>
        <p:spPr>
          <a:xfrm>
            <a:off x="144711" y="1295658"/>
            <a:ext cx="4343206" cy="3036420"/>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457200" indent="-317500" algn="l">
              <a:lnSpc>
                <a:spcPct val="100000"/>
              </a:lnSpc>
              <a:spcBef>
                <a:spcPts val="0"/>
              </a:spcBef>
              <a:spcAft>
                <a:spcPts val="0"/>
              </a:spcAft>
              <a:buClr>
                <a:srgbClr val="FFFFFF"/>
              </a:buClr>
              <a:buSzPts val="1400"/>
              <a:buFont typeface="Noto Sans Symbols" charset="0"/>
              <a:buChar char="▪"/>
            </a:pPr>
            <a:endParaRPr lang="zh-CN" altLang="en-US" sz="1400" b="0" i="0" u="none" strike="noStrike" cap="none">
              <a:solidFill>
                <a:srgbClr val="FFFFFF"/>
              </a:solidFill>
              <a:latin typeface="Public Sans" pitchFamily="2" charset="77"/>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5221750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自定义版式">
    <p:bg>
      <p:bgPr>
        <a:solidFill>
          <a:srgbClr val="FFFFFF"/>
        </a:solidFill>
        <a:effectLst/>
      </p:bgPr>
    </p:bg>
    <p:spTree>
      <p:nvGrpSpPr>
        <p:cNvPr id="1" name=""/>
        <p:cNvGrpSpPr/>
        <p:nvPr/>
      </p:nvGrpSpPr>
      <p:grpSpPr>
        <a:xfrm>
          <a:off x="0" y="0"/>
          <a:ext cx="0" cy="0"/>
          <a:chOff x="0" y="0"/>
          <a:chExt cx="0" cy="0"/>
        </a:xfrm>
      </p:grpSpPr>
      <p:pic>
        <p:nvPicPr>
          <p:cNvPr id="21" name="图片" descr="A picture containing person, computer, indoor  Description automatically generated"/>
          <p:cNvPicPr>
            <a:picLocks noChangeAspect="1"/>
          </p:cNvPicPr>
          <p:nvPr/>
        </p:nvPicPr>
        <p:blipFill>
          <a:blip r:embed="rId2" cstate="print"/>
          <a:srcRect r="11111"/>
          <a:stretch>
            <a:fillRect/>
          </a:stretch>
        </p:blipFill>
        <p:spPr>
          <a:xfrm flipH="1">
            <a:off x="0" y="0"/>
            <a:ext cx="9144000" cy="5143493"/>
          </a:xfrm>
          <a:prstGeom prst="rect">
            <a:avLst/>
          </a:prstGeom>
          <a:noFill/>
          <a:ln w="12700" cap="flat" cmpd="sng">
            <a:noFill/>
            <a:prstDash val="solid"/>
            <a:miter/>
          </a:ln>
        </p:spPr>
      </p:pic>
      <p:pic>
        <p:nvPicPr>
          <p:cNvPr id="22" name="图片" descr="Shape  Description automatically generated with low confidence"/>
          <p:cNvPicPr>
            <a:picLocks/>
          </p:cNvPicPr>
          <p:nvPr/>
        </p:nvPicPr>
        <p:blipFill>
          <a:blip r:embed="rId3" cstate="print"/>
          <a:stretch>
            <a:fillRect/>
          </a:stretch>
        </p:blipFill>
        <p:spPr>
          <a:xfrm>
            <a:off x="0" y="6"/>
            <a:ext cx="9143990" cy="5148000"/>
          </a:xfrm>
          <a:prstGeom prst="rect">
            <a:avLst/>
          </a:prstGeom>
          <a:noFill/>
          <a:ln w="12700" cap="flat" cmpd="sng">
            <a:noFill/>
            <a:prstDash val="solid"/>
            <a:round/>
          </a:ln>
        </p:spPr>
      </p:pic>
      <p:sp>
        <p:nvSpPr>
          <p:cNvPr id="23" name="矩形"/>
          <p:cNvSpPr>
            <a:spLocks/>
          </p:cNvSpPr>
          <p:nvPr/>
        </p:nvSpPr>
        <p:spPr>
          <a:xfrm>
            <a:off x="0" y="638171"/>
            <a:ext cx="4734046" cy="4030832"/>
          </a:xfrm>
          <a:prstGeom prst="rect">
            <a:avLst/>
          </a:prstGeom>
          <a:solidFill>
            <a:schemeClr val="bg2"/>
          </a:solidFill>
          <a:ln w="12700" cap="flat" cmpd="sng">
            <a:noFill/>
            <a:prstDash val="solid"/>
            <a:round/>
          </a:ln>
        </p:spPr>
      </p:sp>
      <p:sp>
        <p:nvSpPr>
          <p:cNvPr id="24" name="矩形"/>
          <p:cNvSpPr>
            <a:spLocks/>
          </p:cNvSpPr>
          <p:nvPr/>
        </p:nvSpPr>
        <p:spPr>
          <a:xfrm>
            <a:off x="0" y="819942"/>
            <a:ext cx="144711" cy="323529"/>
          </a:xfrm>
          <a:prstGeom prst="rect">
            <a:avLst/>
          </a:prstGeom>
          <a:solidFill>
            <a:schemeClr val="tx2"/>
          </a:solidFill>
          <a:ln w="12700" cap="flat" cmpd="sng">
            <a:noFill/>
            <a:prstDash val="solid"/>
            <a:round/>
          </a:ln>
        </p:spPr>
      </p:sp>
      <p:sp>
        <p:nvSpPr>
          <p:cNvPr id="25" name="文本框"/>
          <p:cNvSpPr>
            <a:spLocks noGrp="1"/>
          </p:cNvSpPr>
          <p:nvPr>
            <p:ph type="title"/>
          </p:nvPr>
        </p:nvSpPr>
        <p:spPr>
          <a:xfrm>
            <a:off x="144711" y="810810"/>
            <a:ext cx="3421450" cy="344091"/>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algn="l">
              <a:lnSpc>
                <a:spcPct val="100000"/>
              </a:lnSpc>
              <a:spcBef>
                <a:spcPts val="0"/>
              </a:spcBef>
              <a:spcAft>
                <a:spcPts val="0"/>
              </a:spcAft>
              <a:buNone/>
            </a:pPr>
            <a:endParaRPr lang="zh-CN" altLang="en-US" sz="1700" b="1" i="0">
              <a:solidFill>
                <a:srgbClr val="FFFFFF"/>
              </a:solidFill>
              <a:latin typeface="Public Sans" pitchFamily="2" charset="77"/>
              <a:ea typeface="Public Sans" pitchFamily="2" charset="77"/>
              <a:cs typeface="Public Sans" pitchFamily="2" charset="77"/>
              <a:sym typeface="Public Sans" pitchFamily="2" charset="77"/>
            </a:endParaRPr>
          </a:p>
        </p:txBody>
      </p:sp>
      <p:sp>
        <p:nvSpPr>
          <p:cNvPr id="26" name="文本框"/>
          <p:cNvSpPr>
            <a:spLocks noGrp="1"/>
          </p:cNvSpPr>
          <p:nvPr>
            <p:ph type="body"/>
          </p:nvPr>
        </p:nvSpPr>
        <p:spPr>
          <a:xfrm>
            <a:off x="144711" y="1295658"/>
            <a:ext cx="4343206" cy="3036420"/>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pPr marL="285750" indent="-285750">
              <a:buClr>
                <a:schemeClr val="bg1"/>
              </a:buClr>
              <a:buFont typeface="Wingdings" pitchFamily="2" charset="2"/>
              <a:buChar char="§"/>
            </a:pPr>
            <a:endParaRPr lang="zh-CN" altLang="en-US" sz="1400" b="0">
              <a:solidFill>
                <a:schemeClr val="bg1"/>
              </a:solidFill>
              <a:latin typeface="Public Sans" pitchFamily="2" charset="77"/>
            </a:endParaRPr>
          </a:p>
        </p:txBody>
      </p:sp>
    </p:spTree>
    <p:extLst>
      <p:ext uri="{BB962C8B-B14F-4D97-AF65-F5344CB8AC3E}">
        <p14:creationId xmlns:p14="http://schemas.microsoft.com/office/powerpoint/2010/main" val="13992283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自定义版式">
    <p:bg>
      <p:bgPr>
        <a:solidFill>
          <a:srgbClr val="FFFFFF"/>
        </a:solidFill>
        <a:effectLst/>
      </p:bgPr>
    </p:bg>
    <p:spTree>
      <p:nvGrpSpPr>
        <p:cNvPr id="1" name=""/>
        <p:cNvGrpSpPr/>
        <p:nvPr/>
      </p:nvGrpSpPr>
      <p:grpSpPr>
        <a:xfrm>
          <a:off x="0" y="0"/>
          <a:ext cx="0" cy="0"/>
          <a:chOff x="0" y="0"/>
          <a:chExt cx="0" cy="0"/>
        </a:xfrm>
      </p:grpSpPr>
      <p:pic>
        <p:nvPicPr>
          <p:cNvPr id="33" name="图片"/>
          <p:cNvPicPr>
            <a:picLocks noChangeAspect="1"/>
          </p:cNvPicPr>
          <p:nvPr/>
        </p:nvPicPr>
        <p:blipFill>
          <a:blip r:embed="rId2" cstate="print"/>
          <a:srcRect l="16976" t="14937" r="19509" b="5409"/>
          <a:stretch>
            <a:fillRect/>
          </a:stretch>
        </p:blipFill>
        <p:spPr>
          <a:xfrm>
            <a:off x="6412523" y="0"/>
            <a:ext cx="2731477" cy="5143500"/>
          </a:xfrm>
          <a:prstGeom prst="rect">
            <a:avLst/>
          </a:prstGeom>
          <a:noFill/>
          <a:ln w="12700" cap="flat" cmpd="sng">
            <a:noFill/>
            <a:prstDash val="solid"/>
            <a:miter/>
          </a:ln>
        </p:spPr>
      </p:pic>
      <p:pic>
        <p:nvPicPr>
          <p:cNvPr id="34" name="图片" descr="Shape  Description automatically generated with low confidence"/>
          <p:cNvPicPr>
            <a:picLocks/>
          </p:cNvPicPr>
          <p:nvPr/>
        </p:nvPicPr>
        <p:blipFill>
          <a:blip r:embed="rId3" cstate="print"/>
          <a:stretch>
            <a:fillRect/>
          </a:stretch>
        </p:blipFill>
        <p:spPr>
          <a:xfrm>
            <a:off x="0" y="6"/>
            <a:ext cx="9143990" cy="5143493"/>
          </a:xfrm>
          <a:prstGeom prst="rect">
            <a:avLst/>
          </a:prstGeom>
          <a:noFill/>
          <a:ln w="12700" cap="flat" cmpd="sng">
            <a:noFill/>
            <a:prstDash val="solid"/>
            <a:round/>
          </a:ln>
        </p:spPr>
      </p:pic>
      <p:sp>
        <p:nvSpPr>
          <p:cNvPr id="35" name="文本框"/>
          <p:cNvSpPr>
            <a:spLocks noGrp="1"/>
          </p:cNvSpPr>
          <p:nvPr>
            <p:ph type="body" idx="1"/>
          </p:nvPr>
        </p:nvSpPr>
        <p:spPr>
          <a:xfrm>
            <a:off x="135732" y="756211"/>
            <a:ext cx="4436269" cy="343433"/>
          </a:xfrm>
          <a:prstGeom prst="rect">
            <a:avLst/>
          </a:prstGeom>
          <a:noFill/>
          <a:ln w="12700" cap="flat" cmpd="sng">
            <a:noFill/>
            <a:prstDash val="solid"/>
            <a:round/>
          </a:ln>
        </p:spPr>
        <p:txBody>
          <a:bodyPr vert="horz" wrap="square" lIns="91425" tIns="45700" rIns="91425" bIns="45700" anchor="ctr" anchorCtr="0">
            <a:prstTxWarp prst="textNoShape">
              <a:avLst/>
            </a:prstTxWarp>
          </a:bodyPr>
          <a:lstStyle/>
          <a:p>
            <a:pPr marL="285750" indent="-285750" algn="l">
              <a:lnSpc>
                <a:spcPct val="90000"/>
              </a:lnSpc>
              <a:spcBef>
                <a:spcPts val="0"/>
              </a:spcBef>
              <a:spcAft>
                <a:spcPts val="0"/>
              </a:spcAft>
              <a:buClr>
                <a:srgbClr val="000000"/>
              </a:buClr>
              <a:buSzPts val="1400"/>
              <a:buFont typeface="Wingdings" pitchFamily="2" charset="2"/>
              <a:buChar char="§"/>
            </a:pPr>
            <a:endParaRPr lang="zh-CN" altLang="en-US" sz="1400" b="1" i="1">
              <a:latin typeface="Public Sans" pitchFamily="2" charset="77"/>
              <a:ea typeface="Public Sans" pitchFamily="2" charset="77"/>
              <a:cs typeface="Public Sans" pitchFamily="2" charset="77"/>
              <a:sym typeface="Public Sans" pitchFamily="2" charset="77"/>
            </a:endParaRPr>
          </a:p>
        </p:txBody>
      </p:sp>
      <p:sp>
        <p:nvSpPr>
          <p:cNvPr id="36" name="文本框"/>
          <p:cNvSpPr>
            <a:spLocks noGrp="1"/>
          </p:cNvSpPr>
          <p:nvPr>
            <p:ph type="body" idx="2"/>
          </p:nvPr>
        </p:nvSpPr>
        <p:spPr>
          <a:xfrm>
            <a:off x="135732" y="1194361"/>
            <a:ext cx="4265186" cy="2139553"/>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marL="285750" indent="-285750" algn="l">
              <a:lnSpc>
                <a:spcPct val="100000"/>
              </a:lnSpc>
              <a:spcBef>
                <a:spcPts val="0"/>
              </a:spcBef>
              <a:spcAft>
                <a:spcPts val="0"/>
              </a:spcAft>
              <a:buClr>
                <a:srgbClr val="000000"/>
              </a:buClr>
              <a:buSzPts val="1400"/>
              <a:buFont typeface="Wingdings" pitchFamily="2" charset="2"/>
              <a:buChar char="§"/>
            </a:pPr>
            <a:endParaRPr lang="zh-CN" altLang="en-US" sz="1400">
              <a:latin typeface="Public Sans" pitchFamily="2" charset="77"/>
              <a:ea typeface="Public Sans" pitchFamily="2" charset="77"/>
              <a:cs typeface="Public Sans" pitchFamily="2" charset="77"/>
              <a:sym typeface="Public Sans" pitchFamily="2" charset="77"/>
            </a:endParaRPr>
          </a:p>
        </p:txBody>
      </p:sp>
      <p:sp>
        <p:nvSpPr>
          <p:cNvPr id="37" name="文本框"/>
          <p:cNvSpPr>
            <a:spLocks noGrp="1"/>
          </p:cNvSpPr>
          <p:nvPr>
            <p:ph type="title"/>
          </p:nvPr>
        </p:nvSpPr>
        <p:spPr>
          <a:xfrm>
            <a:off x="135731" y="202405"/>
            <a:ext cx="7886700" cy="344091"/>
          </a:xfrm>
          <a:prstGeom prst="rect">
            <a:avLst/>
          </a:prstGeom>
          <a:noFill/>
          <a:ln w="12700" cap="flat" cmpd="sng">
            <a:noFill/>
            <a:prstDash val="solid"/>
            <a:round/>
          </a:ln>
        </p:spPr>
        <p:txBody>
          <a:bodyPr vert="horz" wrap="square" lIns="91425" tIns="45700" rIns="91425" bIns="45700" anchor="t" anchorCtr="0">
            <a:prstTxWarp prst="textNoShape">
              <a:avLst/>
            </a:prstTxWarp>
          </a:bodyPr>
          <a:lstStyle/>
          <a:p>
            <a:pPr algn="l">
              <a:lnSpc>
                <a:spcPct val="100000"/>
              </a:lnSpc>
              <a:spcBef>
                <a:spcPts val="0"/>
              </a:spcBef>
              <a:spcAft>
                <a:spcPts val="0"/>
              </a:spcAft>
              <a:buNone/>
            </a:pPr>
            <a:endParaRPr lang="zh-CN" altLang="en-US" sz="1700" b="1">
              <a:solidFill>
                <a:srgbClr val="22366A"/>
              </a:solidFill>
              <a:latin typeface="Public Sans" pitchFamily="2" charset="77"/>
              <a:ea typeface="Public Sans" pitchFamily="2" charset="77"/>
              <a:cs typeface="Public Sans" pitchFamily="2" charset="77"/>
              <a:sym typeface="Public Sans" pitchFamily="2" charset="77"/>
            </a:endParaRPr>
          </a:p>
        </p:txBody>
      </p:sp>
      <p:sp>
        <p:nvSpPr>
          <p:cNvPr id="38" name="矩形"/>
          <p:cNvSpPr>
            <a:spLocks/>
          </p:cNvSpPr>
          <p:nvPr/>
        </p:nvSpPr>
        <p:spPr>
          <a:xfrm>
            <a:off x="0" y="202405"/>
            <a:ext cx="135731" cy="344091"/>
          </a:xfrm>
          <a:prstGeom prst="rect">
            <a:avLst/>
          </a:prstGeom>
          <a:solidFill>
            <a:srgbClr val="22366A"/>
          </a:solidFill>
          <a:ln w="12700" cap="flat" cmpd="sng">
            <a:noFill/>
            <a:prstDash val="solid"/>
            <a:round/>
          </a:ln>
        </p:spPr>
      </p:sp>
    </p:spTree>
    <p:extLst>
      <p:ext uri="{BB962C8B-B14F-4D97-AF65-F5344CB8AC3E}">
        <p14:creationId xmlns:p14="http://schemas.microsoft.com/office/powerpoint/2010/main" val="11750949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自定义版式">
    <p:bg>
      <p:bgPr>
        <a:solidFill>
          <a:srgbClr val="FFFFFF"/>
        </a:solidFill>
        <a:effectLst/>
      </p:bgPr>
    </p:bg>
    <p:spTree>
      <p:nvGrpSpPr>
        <p:cNvPr id="1" name=""/>
        <p:cNvGrpSpPr/>
        <p:nvPr/>
      </p:nvGrpSpPr>
      <p:grpSpPr>
        <a:xfrm>
          <a:off x="0" y="0"/>
          <a:ext cx="0" cy="0"/>
          <a:chOff x="0" y="0"/>
          <a:chExt cx="0" cy="0"/>
        </a:xfrm>
      </p:grpSpPr>
      <p:pic>
        <p:nvPicPr>
          <p:cNvPr id="53" name="图片" descr="A computer on a table  Description automatically generated with medium confidence"/>
          <p:cNvPicPr>
            <a:picLocks/>
          </p:cNvPicPr>
          <p:nvPr/>
        </p:nvPicPr>
        <p:blipFill>
          <a:blip r:embed="rId2" cstate="print"/>
          <a:srcRect t="8552" r="1750" b="8552"/>
          <a:stretch>
            <a:fillRect/>
          </a:stretch>
        </p:blipFill>
        <p:spPr>
          <a:xfrm>
            <a:off x="-1" y="-1"/>
            <a:ext cx="9144001" cy="5143501"/>
          </a:xfrm>
          <a:prstGeom prst="rect">
            <a:avLst/>
          </a:prstGeom>
          <a:noFill/>
          <a:ln w="12700" cap="flat" cmpd="sng">
            <a:noFill/>
            <a:prstDash val="solid"/>
            <a:round/>
          </a:ln>
        </p:spPr>
      </p:pic>
      <p:pic>
        <p:nvPicPr>
          <p:cNvPr id="54" name="图片" descr="Shape  Description automatically generated with low confidence"/>
          <p:cNvPicPr>
            <a:picLocks/>
          </p:cNvPicPr>
          <p:nvPr/>
        </p:nvPicPr>
        <p:blipFill>
          <a:blip r:embed="rId3" cstate="print"/>
          <a:stretch>
            <a:fillRect/>
          </a:stretch>
        </p:blipFill>
        <p:spPr>
          <a:xfrm>
            <a:off x="0" y="0"/>
            <a:ext cx="9143990" cy="5143493"/>
          </a:xfrm>
          <a:prstGeom prst="rect">
            <a:avLst/>
          </a:prstGeom>
          <a:noFill/>
          <a:ln w="12700" cap="flat" cmpd="sng">
            <a:noFill/>
            <a:prstDash val="solid"/>
            <a:round/>
          </a:ln>
        </p:spPr>
      </p:pic>
      <p:sp>
        <p:nvSpPr>
          <p:cNvPr id="55" name="矩形"/>
          <p:cNvSpPr>
            <a:spLocks/>
          </p:cNvSpPr>
          <p:nvPr/>
        </p:nvSpPr>
        <p:spPr>
          <a:xfrm>
            <a:off x="2240495" y="1407885"/>
            <a:ext cx="4811570" cy="76670"/>
          </a:xfrm>
          <a:prstGeom prst="rect">
            <a:avLst/>
          </a:prstGeom>
          <a:solidFill>
            <a:srgbClr val="EFCBD1"/>
          </a:solidFill>
          <a:ln w="12700" cap="flat" cmpd="sng">
            <a:noFill/>
            <a:prstDash val="solid"/>
            <a:round/>
          </a:ln>
        </p:spPr>
      </p:sp>
      <p:pic>
        <p:nvPicPr>
          <p:cNvPr id="56" name="图片" descr="Shape  Description automatically generated with low confidence"/>
          <p:cNvPicPr>
            <a:picLocks/>
          </p:cNvPicPr>
          <p:nvPr/>
        </p:nvPicPr>
        <p:blipFill>
          <a:blip r:embed="rId4" cstate="print"/>
          <a:stretch>
            <a:fillRect/>
          </a:stretch>
        </p:blipFill>
        <p:spPr>
          <a:xfrm>
            <a:off x="2692835" y="1785257"/>
            <a:ext cx="1181100" cy="1181099"/>
          </a:xfrm>
          <a:prstGeom prst="rect">
            <a:avLst/>
          </a:prstGeom>
          <a:noFill/>
          <a:ln w="12700" cap="flat" cmpd="sng">
            <a:noFill/>
            <a:prstDash val="solid"/>
            <a:round/>
          </a:ln>
        </p:spPr>
      </p:pic>
      <p:sp>
        <p:nvSpPr>
          <p:cNvPr id="57" name="矩形"/>
          <p:cNvSpPr>
            <a:spLocks/>
          </p:cNvSpPr>
          <p:nvPr/>
        </p:nvSpPr>
        <p:spPr>
          <a:xfrm>
            <a:off x="2233323" y="613458"/>
            <a:ext cx="4818742" cy="794427"/>
          </a:xfrm>
          <a:prstGeom prst="rect">
            <a:avLst/>
          </a:prstGeom>
          <a:solidFill>
            <a:schemeClr val="bg2"/>
          </a:solidFill>
          <a:ln w="12700" cap="flat" cmpd="sng">
            <a:noFill/>
            <a:prstDash val="solid"/>
            <a:round/>
          </a:ln>
        </p:spPr>
      </p:sp>
      <p:sp>
        <p:nvSpPr>
          <p:cNvPr id="58" name="文本框"/>
          <p:cNvSpPr>
            <a:spLocks noGrp="1"/>
          </p:cNvSpPr>
          <p:nvPr>
            <p:ph type="body" idx="1"/>
          </p:nvPr>
        </p:nvSpPr>
        <p:spPr>
          <a:xfrm>
            <a:off x="2634216" y="802314"/>
            <a:ext cx="4016955" cy="449263"/>
          </a:xfrm>
          <a:prstGeom prst="rect">
            <a:avLst/>
          </a:prstGeom>
          <a:noFill/>
          <a:ln w="12700" cap="flat" cmpd="sng">
            <a:noFill/>
            <a:prstDash val="solid"/>
            <a:round/>
          </a:ln>
        </p:spPr>
        <p:txBody>
          <a:bodyPr vert="horz" wrap="square" lIns="91425" tIns="45700" rIns="91425" bIns="45700" anchor="ctr" anchorCtr="0">
            <a:prstTxWarp prst="textNoShape">
              <a:avLst/>
            </a:prstTxWarp>
          </a:bodyPr>
          <a:lstStyle/>
          <a:p>
            <a:pPr marL="0" indent="0" algn="ctr">
              <a:lnSpc>
                <a:spcPct val="100000"/>
              </a:lnSpc>
              <a:spcBef>
                <a:spcPts val="0"/>
              </a:spcBef>
              <a:spcAft>
                <a:spcPts val="0"/>
              </a:spcAft>
              <a:buNone/>
            </a:pPr>
            <a:endParaRPr lang="zh-CN" altLang="en-US" sz="1800" b="1" i="1">
              <a:solidFill>
                <a:srgbClr val="FFFFFF"/>
              </a:solidFill>
              <a:latin typeface="Public Sans" pitchFamily="2" charset="77"/>
              <a:ea typeface="Public Sans" pitchFamily="2" charset="77"/>
              <a:cs typeface="Public Sans" pitchFamily="2" charset="77"/>
              <a:sym typeface="Public Sans" pitchFamily="2" charset="77"/>
            </a:endParaRPr>
          </a:p>
        </p:txBody>
      </p:sp>
      <p:sp>
        <p:nvSpPr>
          <p:cNvPr id="59" name="文本框"/>
          <p:cNvSpPr>
            <a:spLocks noGrp="1"/>
          </p:cNvSpPr>
          <p:nvPr>
            <p:ph type="body" idx="2"/>
          </p:nvPr>
        </p:nvSpPr>
        <p:spPr>
          <a:xfrm>
            <a:off x="4079630" y="1996884"/>
            <a:ext cx="2722324" cy="449263"/>
          </a:xfrm>
          <a:prstGeom prst="rect">
            <a:avLst/>
          </a:prstGeom>
          <a:noFill/>
          <a:ln w="12700" cap="flat" cmpd="sng">
            <a:noFill/>
            <a:prstDash val="solid"/>
            <a:round/>
          </a:ln>
        </p:spPr>
        <p:txBody>
          <a:bodyPr vert="horz" wrap="square" lIns="91425" tIns="45700" rIns="91425" bIns="45700" anchor="ctr" anchorCtr="0">
            <a:prstTxWarp prst="textNoShape">
              <a:avLst/>
            </a:prstTxWarp>
          </a:bodyPr>
          <a:lstStyle/>
          <a:p>
            <a:pPr marL="0" indent="0" algn="ctr">
              <a:lnSpc>
                <a:spcPct val="100000"/>
              </a:lnSpc>
              <a:spcBef>
                <a:spcPts val="0"/>
              </a:spcBef>
              <a:spcAft>
                <a:spcPts val="0"/>
              </a:spcAft>
              <a:buNone/>
            </a:pPr>
            <a:endParaRPr lang="zh-CN" altLang="en-US" sz="1400" b="1" i="1">
              <a:solidFill>
                <a:schemeClr val="tx2"/>
              </a:solidFill>
              <a:latin typeface="Public Sans" pitchFamily="2" charset="77"/>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7736327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自定义版式">
    <p:bg>
      <p:bgPr>
        <a:solidFill>
          <a:srgbClr val="FFFFFF"/>
        </a:solidFill>
        <a:effectLst/>
      </p:bgPr>
    </p:bg>
    <p:spTree>
      <p:nvGrpSpPr>
        <p:cNvPr id="1" name=""/>
        <p:cNvGrpSpPr/>
        <p:nvPr/>
      </p:nvGrpSpPr>
      <p:grpSpPr>
        <a:xfrm>
          <a:off x="0" y="0"/>
          <a:ext cx="0" cy="0"/>
          <a:chOff x="0" y="0"/>
          <a:chExt cx="0" cy="0"/>
        </a:xfrm>
      </p:grpSpPr>
      <p:pic>
        <p:nvPicPr>
          <p:cNvPr id="63" name="图片" descr="Graphical user interface, application  Description automatically generated"/>
          <p:cNvPicPr>
            <a:picLocks noChangeAspect="1"/>
          </p:cNvPicPr>
          <p:nvPr/>
        </p:nvPicPr>
        <p:blipFill>
          <a:blip r:embed="rId2" cstate="print"/>
          <a:stretch>
            <a:fillRect/>
          </a:stretch>
        </p:blipFill>
        <p:spPr>
          <a:xfrm>
            <a:off x="0" y="0"/>
            <a:ext cx="9144000" cy="5143500"/>
          </a:xfrm>
          <a:prstGeom prst="rect">
            <a:avLst/>
          </a:prstGeom>
          <a:noFill/>
          <a:ln w="12700" cap="flat" cmpd="sng">
            <a:noFill/>
            <a:prstDash val="solid"/>
            <a:miter/>
          </a:ln>
        </p:spPr>
      </p:pic>
      <p:pic>
        <p:nvPicPr>
          <p:cNvPr id="64" name="图片" descr="Shape  Description automatically generated with low confidence"/>
          <p:cNvPicPr>
            <a:picLocks noChangeAspect="1"/>
          </p:cNvPicPr>
          <p:nvPr/>
        </p:nvPicPr>
        <p:blipFill>
          <a:blip r:embed="rId3" cstate="print"/>
          <a:stretch>
            <a:fillRect/>
          </a:stretch>
        </p:blipFill>
        <p:spPr>
          <a:xfrm>
            <a:off x="0" y="0"/>
            <a:ext cx="9144000" cy="5143500"/>
          </a:xfrm>
          <a:prstGeom prst="rect">
            <a:avLst/>
          </a:prstGeom>
          <a:noFill/>
          <a:ln w="12700" cap="flat" cmpd="sng">
            <a:noFill/>
            <a:prstDash val="solid"/>
            <a:miter/>
          </a:ln>
        </p:spPr>
      </p:pic>
    </p:spTree>
    <p:extLst>
      <p:ext uri="{BB962C8B-B14F-4D97-AF65-F5344CB8AC3E}">
        <p14:creationId xmlns:p14="http://schemas.microsoft.com/office/powerpoint/2010/main" val="1002493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文本框"/>
          <p:cNvSpPr>
            <a:spLocks noGrp="1"/>
          </p:cNvSpPr>
          <p:nvPr>
            <p:ph type="title"/>
          </p:nvPr>
        </p:nvSpPr>
        <p:spPr/>
        <p:txBody>
          <a:bodyPr/>
          <a:lstStyle/>
          <a:p>
            <a:r>
              <a:rPr lang="zh-CN" altLang="en-US" smtClean="0"/>
              <a:t>单击此处编辑母版标题样式</a:t>
            </a:r>
            <a:endParaRPr lang="zh-CN" altLang="en-US"/>
          </a:p>
        </p:txBody>
      </p:sp>
      <p:sp>
        <p:nvSpPr>
          <p:cNvPr id="3" name="文本框"/>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9415372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文本框"/>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框"/>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Tree>
    <p:extLst>
      <p:ext uri="{BB962C8B-B14F-4D97-AF65-F5344CB8AC3E}">
        <p14:creationId xmlns:p14="http://schemas.microsoft.com/office/powerpoint/2010/main" val="17264047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文本框"/>
          <p:cNvSpPr>
            <a:spLocks noGrp="1"/>
          </p:cNvSpPr>
          <p:nvPr>
            <p:ph type="title"/>
          </p:nvPr>
        </p:nvSpPr>
        <p:spPr/>
        <p:txBody>
          <a:bodyPr/>
          <a:lstStyle/>
          <a:p>
            <a:r>
              <a:rPr lang="zh-CN" altLang="en-US" smtClean="0"/>
              <a:t>单击此处编辑母版标题样式</a:t>
            </a:r>
            <a:endParaRPr lang="zh-CN" altLang="en-US"/>
          </a:p>
        </p:txBody>
      </p:sp>
      <p:sp>
        <p:nvSpPr>
          <p:cNvPr id="3" name="文本框"/>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框"/>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6712614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文本框"/>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框"/>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文本框"/>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框"/>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文本框"/>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Tree>
    <p:extLst>
      <p:ext uri="{BB962C8B-B14F-4D97-AF65-F5344CB8AC3E}">
        <p14:creationId xmlns:p14="http://schemas.microsoft.com/office/powerpoint/2010/main" val="14003487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文本框"/>
          <p:cNvSpPr>
            <a:spLocks noGrp="1"/>
          </p:cNvSpPr>
          <p:nvPr>
            <p:ph type="title"/>
          </p:nvPr>
        </p:nvSpPr>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15218496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927248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文本框"/>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文本框"/>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框"/>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698511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文本框"/>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文本框"/>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框"/>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extLst>
      <p:ext uri="{BB962C8B-B14F-4D97-AF65-F5344CB8AC3E}">
        <p14:creationId xmlns:p14="http://schemas.microsoft.com/office/powerpoint/2010/main" val="18332657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55232601"/>
      </p:ext>
    </p:extLst>
  </p:cSld>
  <p:clrMap bg1="lt1" tx1="dk1" bg2="lt2" tx2="dk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sldNum="0" hdr="0" ftr="0" dt="0"/>
  <p:txStyles>
    <p:titleStyle>
      <a:lvl1pPr algn="l" defTabSz="914400" eaLnBrk="1"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1pPr>
    </p:titleStyle>
    <p:bodyStyle>
      <a:lvl1pPr algn="l" defTabSz="914400" eaLnBrk="1"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1pPr>
      <a:lvl2pPr algn="l" defTabSz="914400" eaLnBrk="1"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2pPr>
      <a:lvl3pPr algn="l" defTabSz="914400" eaLnBrk="1"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3pPr>
      <a:lvl4pPr algn="l" defTabSz="914400" eaLnBrk="1"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4pPr>
      <a:lvl5pPr algn="l" defTabSz="914400" eaLnBrk="1"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5pPr>
      <a:lvl6pPr algn="l" defTabSz="914400" eaLnBrk="1"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6pPr>
      <a:lvl7pPr algn="l" defTabSz="914400" eaLnBrk="1"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7pPr>
      <a:lvl8pPr algn="l" defTabSz="914400" eaLnBrk="1"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8pPr>
      <a:lvl9pPr algn="l" defTabSz="914400" eaLnBrk="1" fontAlgn="auto" hangingPunct="1">
        <a:lnSpc>
          <a:spcPct val="100000"/>
        </a:lnSpc>
        <a:spcBef>
          <a:spcPts val="0"/>
        </a:spcBef>
        <a:spcAft>
          <a:spcPts val="0"/>
        </a:spcAft>
        <a:buNone/>
        <a:defRPr sz="1400" b="0" i="0" u="none" strike="noStrike" cap="none">
          <a:solidFill>
            <a:srgbClr val="000000"/>
          </a:solidFill>
          <a:latin typeface="Arial" charset="0"/>
          <a:ea typeface="Arial" charset="0"/>
          <a:cs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7" name="矩形"/>
          <p:cNvSpPr>
            <a:spLocks/>
          </p:cNvSpPr>
          <p:nvPr/>
        </p:nvSpPr>
        <p:spPr>
          <a:xfrm>
            <a:off x="261255" y="2378400"/>
            <a:ext cx="3689421" cy="890039"/>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pPr marL="0" indent="0" algn="l" eaLnBrk="1" hangingPunct="1">
              <a:lnSpc>
                <a:spcPct val="100000"/>
              </a:lnSpc>
              <a:spcBef>
                <a:spcPts val="0"/>
              </a:spcBef>
              <a:spcAft>
                <a:spcPts val="0"/>
              </a:spcAft>
              <a:buClr>
                <a:srgbClr val="000000"/>
              </a:buClr>
            </a:pPr>
            <a:r>
              <a:rPr lang="en-US" altLang="zh-CN" sz="2400" b="1" i="0" u="none" strike="noStrike" kern="0" cap="none" spc="0" baseline="0">
                <a:solidFill>
                  <a:srgbClr val="223669"/>
                </a:solidFill>
                <a:latin typeface="Public Sans" pitchFamily="2" charset="77"/>
                <a:ea typeface="Arial" charset="0"/>
                <a:cs typeface="Arial" charset="0"/>
                <a:sym typeface="Arial" charset="0"/>
              </a:rPr>
              <a:t>Calender Scheduler Application</a:t>
            </a:r>
            <a:endParaRPr lang="zh-CN" altLang="en-US" sz="2400" b="1" i="0" u="none" strike="noStrike" kern="0" cap="none" spc="0" baseline="0">
              <a:solidFill>
                <a:srgbClr val="223669"/>
              </a:solidFill>
              <a:latin typeface="Public Sans" pitchFamily="2" charset="77"/>
              <a:ea typeface="Arial" charset="0"/>
              <a:cs typeface="Arial" charset="0"/>
              <a:sym typeface="Arial" charset="0"/>
            </a:endParaRPr>
          </a:p>
        </p:txBody>
      </p:sp>
    </p:spTree>
    <p:extLst>
      <p:ext uri="{BB962C8B-B14F-4D97-AF65-F5344CB8AC3E}">
        <p14:creationId xmlns:p14="http://schemas.microsoft.com/office/powerpoint/2010/main" val="14062798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46" name="图片"/>
          <p:cNvPicPr>
            <a:picLocks noChangeAspect="1"/>
          </p:cNvPicPr>
          <p:nvPr/>
        </p:nvPicPr>
        <p:blipFill>
          <a:blip r:embed="rId2" cstate="print"/>
          <a:stretch>
            <a:fillRect/>
          </a:stretch>
        </p:blipFill>
        <p:spPr>
          <a:xfrm>
            <a:off x="286286" y="290797"/>
            <a:ext cx="8571428" cy="4561905"/>
          </a:xfrm>
          <a:prstGeom prst="rect">
            <a:avLst/>
          </a:prstGeom>
          <a:noFill/>
          <a:ln w="12700" cap="flat" cmpd="sng">
            <a:noFill/>
            <a:prstDash val="solid"/>
            <a:miter/>
          </a:ln>
        </p:spPr>
      </p:pic>
    </p:spTree>
    <p:extLst>
      <p:ext uri="{BB962C8B-B14F-4D97-AF65-F5344CB8AC3E}">
        <p14:creationId xmlns:p14="http://schemas.microsoft.com/office/powerpoint/2010/main" val="8734439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7" name="文本框"/>
          <p:cNvSpPr>
            <a:spLocks noGrp="1"/>
          </p:cNvSpPr>
          <p:nvPr>
            <p:ph type="body" idx="2"/>
          </p:nvPr>
        </p:nvSpPr>
        <p:spPr>
          <a:xfrm>
            <a:off x="370192" y="420638"/>
            <a:ext cx="4265186" cy="2139552"/>
          </a:xfrm>
          <a:prstGeom prst="rect">
            <a:avLst/>
          </a:prstGeom>
          <a:noFill/>
          <a:ln w="12700" cap="flat" cmpd="sng">
            <a:noFill/>
            <a:prstDash val="solid"/>
            <a:round/>
          </a:ln>
        </p:spPr>
        <p:txBody>
          <a:bodyPr vert="horz" wrap="square" lIns="91440" tIns="45720" rIns="91440" bIns="45720" anchor="t" anchorCtr="0">
            <a:prstTxWarp prst="textNoShape">
              <a:avLst/>
            </a:prstTxWarp>
          </a:bodyPr>
          <a:lstStyle/>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1" i="0" u="none" strike="noStrike" kern="0" cap="none" spc="0" baseline="0">
                <a:solidFill>
                  <a:srgbClr val="000000"/>
                </a:solidFill>
                <a:latin typeface="Arial" charset="0"/>
                <a:ea typeface="Public Sans" pitchFamily="2" charset="77"/>
                <a:cs typeface="Public Sans" pitchFamily="2" charset="77"/>
                <a:sym typeface="Public Sans" pitchFamily="2" charset="77"/>
              </a:rPr>
              <a:t>Loading Events</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First, we add two new handlers into app.js:</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app.get('/init', function(req, res){</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db.event.insert({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text:"My test event A",</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start_date: new Date(2018,8,1),</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end_date:   new Date(2018,8,5)</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db.event.insert({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text:"One more test event",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start_date: new Date(2018,8,3),</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end_date:   new Date(2018,8,8),</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color: "#DD8616"</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 skipping similar code for other test events...*/</a:t>
            </a:r>
          </a:p>
          <a:p>
            <a:pPr marL="285750" indent="-285750" algn="l">
              <a:lnSpc>
                <a:spcPct val="100000"/>
              </a:lnSpc>
              <a:spcBef>
                <a:spcPts val="0"/>
              </a:spcBef>
              <a:spcAft>
                <a:spcPts val="0"/>
              </a:spcAft>
              <a:buClr>
                <a:srgbClr val="000000"/>
              </a:buClr>
              <a:buSzPts val="1400"/>
              <a:buFont typeface="Wingdings" pitchFamily="2" charset="2"/>
              <a:buChar char="§"/>
            </a:pPr>
            <a:endParaRPr lang="zh-CN" altLang="en-US"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3858042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8" name="文本框"/>
          <p:cNvSpPr>
            <a:spLocks noGrp="1"/>
          </p:cNvSpPr>
          <p:nvPr>
            <p:ph type="body" idx="2"/>
          </p:nvPr>
        </p:nvSpPr>
        <p:spPr>
          <a:xfrm>
            <a:off x="276409" y="420638"/>
            <a:ext cx="4265186" cy="2139552"/>
          </a:xfrm>
          <a:prstGeom prst="rect">
            <a:avLst/>
          </a:prstGeom>
          <a:noFill/>
          <a:ln w="12700" cap="flat" cmpd="sng">
            <a:noFill/>
            <a:prstDash val="solid"/>
            <a:round/>
          </a:ln>
        </p:spPr>
        <p:txBody>
          <a:bodyPr vert="horz" wrap="square" lIns="91440" tIns="45720" rIns="91440" bIns="45720" anchor="t" anchorCtr="0">
            <a:prstTxWarp prst="textNoShape">
              <a:avLst/>
            </a:prstTxWarp>
          </a:bodyPr>
          <a:lstStyle/>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res.send("Test events were added to the database")</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app.get('/data', function(req, res){</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db.event.find().toArray(function(err, data){</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//set id property for all records</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for (var i = 0; i &lt; data.length; i++)</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data[i].id = data[i]._id;</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//output response</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res.send(data);</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a:t>
            </a:r>
            <a:endParaRPr lang="zh-CN" altLang="en-US"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4064344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9" name="文本框"/>
          <p:cNvSpPr>
            <a:spLocks noGrp="1"/>
          </p:cNvSpPr>
          <p:nvPr>
            <p:ph type="body" idx="2"/>
          </p:nvPr>
        </p:nvSpPr>
        <p:spPr>
          <a:xfrm>
            <a:off x="264686" y="373745"/>
            <a:ext cx="4265186" cy="2139552"/>
          </a:xfrm>
          <a:prstGeom prst="rect">
            <a:avLst/>
          </a:prstGeom>
          <a:noFill/>
          <a:ln w="12700" cap="flat" cmpd="sng">
            <a:noFill/>
            <a:prstDash val="solid"/>
            <a:round/>
          </a:ln>
        </p:spPr>
        <p:txBody>
          <a:bodyPr vert="horz" wrap="square" lIns="91440" tIns="45720" rIns="91440" bIns="45720" anchor="t" anchorCtr="0">
            <a:prstTxWarp prst="textNoShape">
              <a:avLst/>
            </a:prstTxWarp>
          </a:bodyPr>
          <a:lstStyle/>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We also need to add some changes in index.html:</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scheduler.init('scheduler_here',new Date(2018,8,4),"month");</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scheduler.templates.xml_date = function(value){ return new Date(value); };</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scheduler.load("/data", "json");</a:t>
            </a:r>
            <a:endParaRPr lang="zh-CN" altLang="en-US"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15887565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0" name="文本框"/>
          <p:cNvSpPr>
            <a:spLocks noGrp="1"/>
          </p:cNvSpPr>
          <p:nvPr>
            <p:ph type="body" idx="2"/>
          </p:nvPr>
        </p:nvSpPr>
        <p:spPr>
          <a:xfrm>
            <a:off x="288132" y="326852"/>
            <a:ext cx="4265186" cy="2139553"/>
          </a:xfrm>
          <a:prstGeom prst="rect">
            <a:avLst/>
          </a:prstGeom>
          <a:noFill/>
          <a:ln w="12700" cap="flat" cmpd="sng">
            <a:noFill/>
            <a:prstDash val="solid"/>
            <a:round/>
          </a:ln>
        </p:spPr>
        <p:txBody>
          <a:bodyPr vert="horz" wrap="square" lIns="91440" tIns="45720" rIns="91440" bIns="45720" anchor="t" anchorCtr="0">
            <a:prstTxWarp prst="textNoShape">
              <a:avLst/>
            </a:prstTxWarp>
          </a:bodyPr>
          <a:lstStyle/>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1" i="0" u="none" strike="noStrike" kern="0" cap="none" spc="0" baseline="0">
                <a:solidFill>
                  <a:srgbClr val="000000"/>
                </a:solidFill>
                <a:latin typeface="Arial" charset="0"/>
                <a:ea typeface="Public Sans" pitchFamily="2" charset="77"/>
                <a:cs typeface="Public Sans" pitchFamily="2" charset="77"/>
                <a:sym typeface="Public Sans" pitchFamily="2" charset="77"/>
              </a:rPr>
              <a:t>Adding, Editing, and Deleting Events</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To add the ability to add, edit, and delete events in the calendar, we need to add the code that initializes dataprocessor to the index.html file:</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scheduler.config.xml_date="%Y-%m-%d %H:%i";</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var dp = new dataProcessor("/data");</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dp.init(scheduler);</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dp.setTransactionMode("POST", false);</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The first line defines the format the dates will take while going back to the server. We are using default year-month-day order that can be parsed by MongoDB. The following block initializes dataprocessor and switches it to the mode of simple POST sending. From now on, each time when the data in the scheduler changes, dataprocessor will call “/data” url and will pass all the properties of the changed event.</a:t>
            </a:r>
          </a:p>
          <a:p>
            <a:pPr marL="285750" indent="-285750" algn="l">
              <a:lnSpc>
                <a:spcPct val="100000"/>
              </a:lnSpc>
              <a:spcBef>
                <a:spcPts val="0"/>
              </a:spcBef>
              <a:spcAft>
                <a:spcPts val="0"/>
              </a:spcAft>
              <a:buClr>
                <a:srgbClr val="000000"/>
              </a:buClr>
              <a:buSzPts val="1400"/>
              <a:buFont typeface="Wingdings" pitchFamily="2" charset="2"/>
              <a:buChar char="§"/>
            </a:pPr>
            <a:endParaRPr lang="zh-CN" altLang="en-US"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10076621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1" name="文本框"/>
          <p:cNvSpPr>
            <a:spLocks noGrp="1"/>
          </p:cNvSpPr>
          <p:nvPr>
            <p:ph type="body" idx="2"/>
          </p:nvPr>
        </p:nvSpPr>
        <p:spPr>
          <a:xfrm>
            <a:off x="311579" y="420638"/>
            <a:ext cx="4265186" cy="2139552"/>
          </a:xfrm>
          <a:prstGeom prst="rect">
            <a:avLst/>
          </a:prstGeom>
          <a:noFill/>
          <a:ln w="12700" cap="flat" cmpd="sng">
            <a:noFill/>
            <a:prstDash val="solid"/>
            <a:round/>
          </a:ln>
        </p:spPr>
        <p:txBody>
          <a:bodyPr vert="horz" wrap="square" lIns="91440" tIns="45720" rIns="91440" bIns="45720" anchor="t" anchorCtr="0">
            <a:prstTxWarp prst="textNoShape">
              <a:avLst/>
            </a:prstTxWarp>
          </a:bodyPr>
          <a:lstStyle/>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Let’s now go over to the server code and add one more handler to app.js:</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app.post('/data', function(req, res){</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var data = req.body;</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//get operation type</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var mode = data["!nativeeditor_status"];</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//get id of record</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var sid = data.id;</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var tid = sid;</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//remove properties which we do not want to save in DB</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delete data.id;</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delete data["!nativeeditor_status"];</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//output confirmation response</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function update_response(err, result){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if (err)</a:t>
            </a:r>
            <a:endParaRPr lang="zh-CN" altLang="en-US"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17669918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2" name="文本框"/>
          <p:cNvSpPr>
            <a:spLocks noGrp="1"/>
          </p:cNvSpPr>
          <p:nvPr>
            <p:ph type="body" idx="2"/>
          </p:nvPr>
        </p:nvSpPr>
        <p:spPr>
          <a:xfrm>
            <a:off x="311579" y="209622"/>
            <a:ext cx="4265186" cy="2139553"/>
          </a:xfrm>
          <a:prstGeom prst="rect">
            <a:avLst/>
          </a:prstGeom>
          <a:noFill/>
          <a:ln w="12700" cap="flat" cmpd="sng">
            <a:noFill/>
            <a:prstDash val="solid"/>
            <a:round/>
          </a:ln>
        </p:spPr>
        <p:txBody>
          <a:bodyPr vert="horz" wrap="square" lIns="91440" tIns="45720" rIns="91440" bIns="45720" anchor="t" anchorCtr="0">
            <a:prstTxWarp prst="textNoShape">
              <a:avLst/>
            </a:prstTxWarp>
          </a:bodyPr>
          <a:lstStyle/>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mode = "error";</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else if (mode == "inserted")</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tid = data._id;</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res.setHeader("Content-Type","application/json");</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res.send({action: mode, sid: sid, tid: tid});</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//run db operation</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if (mode == "updated")</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db.event.updateById( sid, data, update_response);</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else if (mode == "inserted")</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db.event.insert(data, update_response);</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else if (mode == "deleted")</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db.event.removeById( sid, update_response);</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else</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res.send("Not supported operation");</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a:t>
            </a:r>
          </a:p>
          <a:p>
            <a:pPr marL="285750" indent="-285750" algn="l">
              <a:lnSpc>
                <a:spcPct val="100000"/>
              </a:lnSpc>
              <a:spcBef>
                <a:spcPts val="0"/>
              </a:spcBef>
              <a:spcAft>
                <a:spcPts val="0"/>
              </a:spcAft>
              <a:buClr>
                <a:srgbClr val="000000"/>
              </a:buClr>
              <a:buSzPts val="1400"/>
              <a:buFont typeface="Wingdings" pitchFamily="2" charset="2"/>
              <a:buChar char="§"/>
            </a:pPr>
            <a:endParaRPr lang="zh-CN" altLang="en-US"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1804750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0" name="文本框"/>
          <p:cNvSpPr>
            <a:spLocks noGrp="1"/>
          </p:cNvSpPr>
          <p:nvPr>
            <p:ph type="body" idx="1"/>
          </p:nvPr>
        </p:nvSpPr>
        <p:spPr>
          <a:xfrm>
            <a:off x="2634216" y="802314"/>
            <a:ext cx="4016955" cy="449263"/>
          </a:xfrm>
          <a:prstGeom prst="rect">
            <a:avLst/>
          </a:prstGeom>
          <a:noFill/>
          <a:ln w="12700" cap="flat" cmpd="sng">
            <a:noFill/>
            <a:prstDash val="solid"/>
            <a:round/>
          </a:ln>
        </p:spPr>
        <p:txBody>
          <a:bodyPr vert="horz" wrap="square" lIns="91440" tIns="45720" rIns="91440" bIns="45720" anchor="ctr" anchorCtr="0">
            <a:prstTxWarp prst="textNoShape">
              <a:avLst/>
            </a:prstTxWarp>
          </a:bodyPr>
          <a:lstStyle/>
          <a:p>
            <a:pPr marL="0" indent="0" algn="ctr">
              <a:lnSpc>
                <a:spcPct val="100000"/>
              </a:lnSpc>
              <a:spcBef>
                <a:spcPts val="0"/>
              </a:spcBef>
              <a:spcAft>
                <a:spcPts val="0"/>
              </a:spcAft>
              <a:buNone/>
            </a:pPr>
            <a:r>
              <a:rPr lang="en-US" altLang="zh-CN" sz="1800" b="1" i="1" u="none" strike="noStrike" kern="0" cap="none" spc="0" baseline="0">
                <a:solidFill>
                  <a:srgbClr val="FFFFFF"/>
                </a:solidFill>
                <a:latin typeface="Public Sans" pitchFamily="2" charset="77"/>
                <a:ea typeface="Public Sans" pitchFamily="2" charset="77"/>
                <a:cs typeface="Public Sans" pitchFamily="2" charset="77"/>
                <a:sym typeface="Public Sans" pitchFamily="2" charset="77"/>
              </a:rPr>
              <a:t>Lorem ipsum</a:t>
            </a:r>
            <a:endParaRPr lang="zh-CN" altLang="en-US" sz="1800" b="1" i="1" u="none" strike="noStrike" kern="0" cap="none" spc="0" baseline="0">
              <a:solidFill>
                <a:srgbClr val="FFFFFF"/>
              </a:solidFill>
              <a:latin typeface="Public Sans" pitchFamily="2" charset="77"/>
              <a:ea typeface="Public Sans" pitchFamily="2" charset="77"/>
              <a:cs typeface="Public Sans" pitchFamily="2" charset="77"/>
              <a:sym typeface="Public Sans" pitchFamily="2" charset="77"/>
            </a:endParaRPr>
          </a:p>
        </p:txBody>
      </p:sp>
      <p:sp>
        <p:nvSpPr>
          <p:cNvPr id="61" name="矩形"/>
          <p:cNvSpPr>
            <a:spLocks/>
          </p:cNvSpPr>
          <p:nvPr/>
        </p:nvSpPr>
        <p:spPr>
          <a:xfrm flipH="1">
            <a:off x="4644428" y="1810694"/>
            <a:ext cx="2209045" cy="523220"/>
          </a:xfrm>
          <a:prstGeom prst="rect">
            <a:avLst/>
          </a:prstGeom>
          <a:noFill/>
          <a:ln w="12700" cap="flat" cmpd="sng">
            <a:noFill/>
            <a:prstDash val="solid"/>
            <a:miter/>
          </a:ln>
        </p:spPr>
        <p:txBody>
          <a:bodyPr vert="horz" wrap="square" lIns="91440" tIns="45720" rIns="91440" bIns="45720" anchor="t" anchorCtr="0">
            <a:prstTxWarp prst="textNoShape">
              <a:avLst/>
            </a:prstTxWarp>
            <a:spAutoFit/>
          </a:bodyPr>
          <a:lstStyle/>
          <a:p>
            <a:r>
              <a:rPr lang="en-IN" altLang="zh-CN">
                <a:sym typeface="Arial" charset="0"/>
              </a:rPr>
              <a:t>https://github.com/mohithredde/calender</a:t>
            </a:r>
            <a:endParaRPr lang="zh-CN" altLang="en-US" sz="1400" b="0" i="0" u="none" strike="noStrike" kern="0" cap="none" spc="0" baseline="0" dirty="0">
              <a:solidFill>
                <a:srgbClr val="000000"/>
              </a:solidFill>
              <a:latin typeface="Arial" charset="0"/>
              <a:ea typeface="Arial" charset="0"/>
              <a:cs typeface="Arial" charset="0"/>
              <a:sym typeface="Arial" charset="0"/>
            </a:endParaRPr>
          </a:p>
        </p:txBody>
      </p:sp>
    </p:spTree>
    <p:extLst>
      <p:ext uri="{BB962C8B-B14F-4D97-AF65-F5344CB8AC3E}">
        <p14:creationId xmlns:p14="http://schemas.microsoft.com/office/powerpoint/2010/main" val="4057925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65" name="图片"/>
          <p:cNvPicPr>
            <a:picLocks/>
          </p:cNvPicPr>
          <p:nvPr/>
        </p:nvPicPr>
        <p:blipFill>
          <a:blip r:embed="rId3" cstate="print"/>
          <a:stretch>
            <a:fillRect/>
          </a:stretch>
        </p:blipFill>
        <p:spPr>
          <a:xfrm>
            <a:off x="0" y="-9525"/>
            <a:ext cx="9143999" cy="5143499"/>
          </a:xfrm>
          <a:prstGeom prst="rect">
            <a:avLst/>
          </a:prstGeom>
          <a:noFill/>
          <a:ln w="12700" cap="flat" cmpd="sng">
            <a:noFill/>
            <a:prstDash val="solid"/>
            <a:round/>
          </a:ln>
        </p:spPr>
      </p:pic>
    </p:spTree>
    <p:extLst>
      <p:ext uri="{BB962C8B-B14F-4D97-AF65-F5344CB8AC3E}">
        <p14:creationId xmlns:p14="http://schemas.microsoft.com/office/powerpoint/2010/main" val="14589843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6" name="文本框"/>
          <p:cNvSpPr>
            <a:spLocks noGrp="1"/>
          </p:cNvSpPr>
          <p:nvPr>
            <p:ph type="title"/>
          </p:nvPr>
        </p:nvSpPr>
        <p:spPr>
          <a:xfrm>
            <a:off x="144711" y="810810"/>
            <a:ext cx="3421450" cy="344091"/>
          </a:xfrm>
          <a:prstGeom prst="rect">
            <a:avLst/>
          </a:prstGeom>
          <a:noFill/>
          <a:ln w="12700" cap="flat" cmpd="sng">
            <a:noFill/>
            <a:prstDash val="solid"/>
            <a:round/>
          </a:ln>
        </p:spPr>
        <p:txBody>
          <a:bodyPr vert="horz" wrap="square" lIns="90000" tIns="45700" rIns="91425" bIns="45700" anchor="ctr" anchorCtr="0">
            <a:prstTxWarp prst="textNoShape">
              <a:avLst/>
            </a:prstTxWarp>
          </a:bodyPr>
          <a:lstStyle/>
          <a:p>
            <a:pPr marL="0" indent="0" algn="l">
              <a:lnSpc>
                <a:spcPct val="100000"/>
              </a:lnSpc>
              <a:spcBef>
                <a:spcPts val="0"/>
              </a:spcBef>
              <a:spcAft>
                <a:spcPts val="0"/>
              </a:spcAft>
              <a:buNone/>
            </a:pPr>
            <a:r>
              <a:rPr lang="en-US" altLang="zh-CN" sz="2000" b="1" i="0" u="none" strike="noStrike" kern="0" cap="none" spc="0" baseline="0">
                <a:solidFill>
                  <a:srgbClr val="1D2125"/>
                </a:solidFill>
                <a:latin typeface="-apple-system" charset="0"/>
                <a:ea typeface="Public Sans" pitchFamily="2" charset="77"/>
                <a:cs typeface="Public Sans" pitchFamily="2" charset="77"/>
                <a:sym typeface="Public Sans" pitchFamily="2" charset="77"/>
              </a:rPr>
              <a:t>Back-end Development</a:t>
            </a:r>
            <a:r>
              <a:rPr lang="zh-CN" altLang="en-US" sz="2000" b="1" i="0" u="none" strike="noStrike" kern="0" cap="none" spc="0" baseline="0">
                <a:solidFill>
                  <a:srgbClr val="1D2125"/>
                </a:solidFill>
                <a:latin typeface="-apple-system" charset="0"/>
                <a:ea typeface="Public Sans" pitchFamily="2" charset="77"/>
                <a:cs typeface="Public Sans" pitchFamily="2" charset="77"/>
                <a:sym typeface="Public Sans" pitchFamily="2" charset="77"/>
              </a:rPr>
              <a:t/>
            </a:r>
            <a:br>
              <a:rPr lang="zh-CN" altLang="en-US" sz="2000" b="1" i="0" u="none" strike="noStrike" kern="0" cap="none" spc="0" baseline="0">
                <a:solidFill>
                  <a:srgbClr val="1D2125"/>
                </a:solidFill>
                <a:latin typeface="-apple-system" charset="0"/>
                <a:ea typeface="Public Sans" pitchFamily="2" charset="77"/>
                <a:cs typeface="Public Sans" pitchFamily="2" charset="77"/>
                <a:sym typeface="Public Sans" pitchFamily="2" charset="77"/>
              </a:rPr>
            </a:br>
            <a:endParaRPr lang="zh-CN" altLang="en-US" sz="1829" b="1" i="0" u="none" strike="noStrike" kern="0" cap="none" spc="0" baseline="0">
              <a:solidFill>
                <a:srgbClr val="C88C32"/>
              </a:solidFill>
              <a:latin typeface="EB Garamond" pitchFamily="2" charset="0"/>
              <a:ea typeface="EB Garamond" pitchFamily="2" charset="0"/>
              <a:cs typeface="EB Garamond" pitchFamily="2" charset="0"/>
              <a:sym typeface="EB Garamond" pitchFamily="2" charset="0"/>
            </a:endParaRPr>
          </a:p>
        </p:txBody>
      </p:sp>
      <p:pic>
        <p:nvPicPr>
          <p:cNvPr id="17" name="图片"/>
          <p:cNvPicPr>
            <a:picLocks/>
          </p:cNvPicPr>
          <p:nvPr/>
        </p:nvPicPr>
        <p:blipFill>
          <a:blip r:embed="rId3" cstate="print"/>
          <a:stretch>
            <a:fillRect/>
          </a:stretch>
        </p:blipFill>
        <p:spPr>
          <a:xfrm>
            <a:off x="4267275" y="242113"/>
            <a:ext cx="9144000" cy="5143500"/>
          </a:xfrm>
          <a:prstGeom prst="rect">
            <a:avLst/>
          </a:prstGeom>
          <a:noFill/>
          <a:ln w="12700" cap="flat" cmpd="sng">
            <a:noFill/>
            <a:prstDash val="solid"/>
            <a:round/>
          </a:ln>
        </p:spPr>
      </p:pic>
      <p:graphicFrame>
        <p:nvGraphicFramePr>
          <p:cNvPr id="18" name="Table"/>
          <p:cNvGraphicFramePr>
            <a:graphicFrameLocks noGrp="1"/>
          </p:cNvGraphicFramePr>
          <p:nvPr>
            <p:ph type="tbl"/>
            <p:extLst/>
          </p:nvPr>
        </p:nvGraphicFramePr>
        <p:xfrm>
          <a:off x="144711" y="1488073"/>
          <a:ext cx="4279525" cy="2438220"/>
        </p:xfrm>
        <a:graphic>
          <a:graphicData uri="http://schemas.openxmlformats.org/drawingml/2006/table">
            <a:tbl>
              <a:tblPr bandRow="1">
                <a:noFill/>
              </a:tblPr>
              <a:tblGrid>
                <a:gridCol w="1739391"/>
                <a:gridCol w="1725789"/>
                <a:gridCol w="814318"/>
              </a:tblGrid>
              <a:tr h="579006">
                <a:tc>
                  <a:txBody>
                    <a:bodyPr/>
                    <a:lstStyle/>
                    <a:p>
                      <a:pPr marL="0" indent="0" algn="ctr" eaLnBrk="1" hangingPunct="1">
                        <a:lnSpc>
                          <a:spcPct val="100000"/>
                        </a:lnSpc>
                        <a:spcBef>
                          <a:spcPts val="0"/>
                        </a:spcBef>
                        <a:spcAft>
                          <a:spcPts val="0"/>
                        </a:spcAft>
                        <a:buNone/>
                      </a:pPr>
                      <a:r>
                        <a:rPr lang="en-US" altLang="zh-CN" sz="1400" b="1" i="0" u="none" strike="noStrike" kern="0" cap="none" spc="0" baseline="0">
                          <a:solidFill>
                            <a:srgbClr val="C88C32"/>
                          </a:solidFill>
                          <a:latin typeface="Arial" charset="0"/>
                          <a:ea typeface="Arial" charset="0"/>
                          <a:cs typeface="Arial" charset="0"/>
                          <a:sym typeface="Arial" charset="0"/>
                        </a:rPr>
                        <a:t>LMS Username</a:t>
                      </a:r>
                      <a:endParaRPr lang="zh-CN" altLang="en-US" sz="1400" b="1" i="0" u="none" strike="noStrike" kern="0" cap="none" spc="0" baseline="0">
                        <a:solidFill>
                          <a:srgbClr val="C88C32"/>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ctr" eaLnBrk="1" hangingPunct="1">
                        <a:lnSpc>
                          <a:spcPct val="100000"/>
                        </a:lnSpc>
                        <a:spcBef>
                          <a:spcPts val="0"/>
                        </a:spcBef>
                        <a:spcAft>
                          <a:spcPts val="0"/>
                        </a:spcAft>
                        <a:buNone/>
                      </a:pPr>
                      <a:r>
                        <a:rPr lang="en-US" altLang="zh-CN" sz="1400" b="1" i="0" u="none" strike="noStrike" kern="0" cap="none" spc="0" baseline="0">
                          <a:solidFill>
                            <a:srgbClr val="C88C32"/>
                          </a:solidFill>
                          <a:latin typeface="Arial" charset="0"/>
                          <a:ea typeface="Arial" charset="0"/>
                          <a:cs typeface="Arial" charset="0"/>
                          <a:sym typeface="Arial" charset="0"/>
                        </a:rPr>
                        <a:t>Name </a:t>
                      </a:r>
                      <a:endParaRPr lang="zh-CN" altLang="en-US" sz="1400" b="1" i="0" u="none" strike="noStrike" kern="0" cap="none" spc="0" baseline="0">
                        <a:solidFill>
                          <a:srgbClr val="C88C32"/>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ctr" eaLnBrk="1" hangingPunct="1">
                        <a:lnSpc>
                          <a:spcPct val="100000"/>
                        </a:lnSpc>
                        <a:spcBef>
                          <a:spcPts val="0"/>
                        </a:spcBef>
                        <a:spcAft>
                          <a:spcPts val="0"/>
                        </a:spcAft>
                        <a:buNone/>
                      </a:pPr>
                      <a:r>
                        <a:rPr lang="en-US" altLang="zh-CN" sz="1400" b="1" i="0" u="none" strike="noStrike" kern="0" cap="none" spc="0" baseline="0">
                          <a:solidFill>
                            <a:srgbClr val="C88C32"/>
                          </a:solidFill>
                          <a:latin typeface="Arial" charset="0"/>
                          <a:ea typeface="Arial" charset="0"/>
                          <a:cs typeface="Arial" charset="0"/>
                          <a:sym typeface="Arial" charset="0"/>
                        </a:rPr>
                        <a:t>Batch </a:t>
                      </a:r>
                      <a:endParaRPr lang="zh-CN" altLang="en-US" sz="1400" b="1" i="0" u="none" strike="noStrike" kern="0" cap="none" spc="0" baseline="0">
                        <a:solidFill>
                          <a:srgbClr val="C88C32"/>
                        </a:solidFill>
                        <a:latin typeface="Arial" charset="0"/>
                        <a:ea typeface="Arial" charset="0"/>
                        <a:cs typeface="Arial" charset="0"/>
                        <a:sym typeface="Arial" charset="0"/>
                      </a:endParaRPr>
                    </a:p>
                  </a:txBody>
                  <a:tcPr marL="91414" marR="91414" marT="91414" marB="91414">
                    <a:lnL>
                      <a:noFill/>
                    </a:lnL>
                    <a:lnR>
                      <a:noFill/>
                    </a:lnR>
                    <a:lnT>
                      <a:noFill/>
                    </a:lnT>
                    <a:lnB>
                      <a:noFill/>
                    </a:lnB>
                  </a:tcPr>
                </a:tc>
              </a:tr>
              <a:tr h="449520">
                <a:tc>
                  <a:txBody>
                    <a:bodyPr/>
                    <a:lstStyle/>
                    <a:p>
                      <a:pPr marL="0" indent="0" algn="l" eaLnBrk="1" hangingPunct="1">
                        <a:lnSpc>
                          <a:spcPct val="100000"/>
                        </a:lnSpc>
                        <a:spcBef>
                          <a:spcPts val="0"/>
                        </a:spcBef>
                        <a:spcAft>
                          <a:spcPts val="0"/>
                        </a:spcAft>
                        <a:buNone/>
                      </a:pPr>
                      <a:r>
                        <a:rPr lang="en-US" altLang="zh-CN" sz="1800" b="1" i="0" u="none" strike="noStrike" kern="0" cap="none" spc="0" baseline="0">
                          <a:solidFill>
                            <a:schemeClr val="bg1"/>
                          </a:solidFill>
                          <a:latin typeface="EB Garamond" pitchFamily="2" charset="0"/>
                          <a:ea typeface="Arial" charset="0"/>
                          <a:cs typeface="Arial" charset="0"/>
                          <a:sym typeface="Arial" charset="0"/>
                        </a:rPr>
                        <a:t>2115a</a:t>
                      </a:r>
                      <a:r>
                        <a:rPr lang="en-US" altLang="zh-CN" sz="1800" b="1" i="0" u="none" strike="noStrike" kern="0" cap="none" spc="0" baseline="0">
                          <a:solidFill>
                            <a:schemeClr val="bg1"/>
                          </a:solidFill>
                          <a:latin typeface="EB Garamond" pitchFamily="2" charset="0"/>
                          <a:ea typeface="Arial" charset="0"/>
                          <a:cs typeface="Arial" charset="0"/>
                        </a:rPr>
                        <a:t>611</a:t>
                      </a: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l" eaLnBrk="1" hangingPunct="1">
                        <a:lnSpc>
                          <a:spcPct val="100000"/>
                        </a:lnSpc>
                        <a:spcBef>
                          <a:spcPts val="0"/>
                        </a:spcBef>
                        <a:spcAft>
                          <a:spcPts val="0"/>
                        </a:spcAft>
                        <a:buNone/>
                      </a:pPr>
                      <a:r>
                        <a:rPr lang="en-US" altLang="zh-CN" sz="1400" b="1" i="0" u="none" strike="noStrike" kern="0" cap="none" spc="0" baseline="0">
                          <a:solidFill>
                            <a:schemeClr val="bg1"/>
                          </a:solidFill>
                          <a:latin typeface="Arial" charset="0"/>
                          <a:ea typeface="Arial" charset="0"/>
                          <a:cs typeface="Arial" charset="0"/>
                        </a:rPr>
                        <a:t>Mallikarjun Reddy</a:t>
                      </a: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l" eaLnBrk="1" hangingPunct="1">
                        <a:lnSpc>
                          <a:spcPct val="100000"/>
                        </a:lnSpc>
                        <a:spcBef>
                          <a:spcPts val="0"/>
                        </a:spcBef>
                        <a:spcAft>
                          <a:spcPts val="0"/>
                        </a:spcAft>
                        <a:buNone/>
                      </a:pPr>
                      <a:r>
                        <a:rPr lang="en-US" altLang="zh-CN" sz="1400" b="1" i="0" u="none" strike="noStrike" kern="0" cap="none" spc="0" baseline="0">
                          <a:solidFill>
                            <a:schemeClr val="bg1"/>
                          </a:solidFill>
                          <a:latin typeface="Arial" charset="0"/>
                          <a:ea typeface="Arial" charset="0"/>
                          <a:cs typeface="Arial" charset="0"/>
                          <a:sym typeface="Arial" charset="0"/>
                        </a:rPr>
                        <a:t>A</a:t>
                      </a:r>
                      <a:r>
                        <a:rPr lang="en-US" altLang="zh-CN" sz="1400" b="1" i="0" u="none" strike="noStrike" kern="0" cap="none" spc="0" baseline="0">
                          <a:solidFill>
                            <a:schemeClr val="bg1"/>
                          </a:solidFill>
                          <a:latin typeface="Arial" charset="0"/>
                          <a:ea typeface="Arial" charset="0"/>
                          <a:cs typeface="Arial" charset="0"/>
                        </a:rPr>
                        <a:t>6</a:t>
                      </a: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r>
              <a:tr h="392370">
                <a:tc>
                  <a:txBody>
                    <a:bodyPr/>
                    <a:lstStyle/>
                    <a:p>
                      <a:pPr marL="0" indent="0" algn="l" eaLnBrk="1" hangingPunct="1">
                        <a:lnSpc>
                          <a:spcPct val="100000"/>
                        </a:lnSpc>
                        <a:spcBef>
                          <a:spcPts val="0"/>
                        </a:spcBef>
                        <a:spcAft>
                          <a:spcPts val="0"/>
                        </a:spcAft>
                        <a:buNone/>
                      </a:pPr>
                      <a:r>
                        <a:rPr lang="en-US" altLang="zh-CN" sz="1400" b="1" i="0" u="none" strike="noStrike" kern="0" cap="none" spc="0" baseline="0">
                          <a:solidFill>
                            <a:schemeClr val="bg1"/>
                          </a:solidFill>
                          <a:latin typeface="Arial" charset="0"/>
                          <a:ea typeface="Arial" charset="0"/>
                          <a:cs typeface="Arial" charset="0"/>
                          <a:sym typeface="Arial" charset="0"/>
                        </a:rPr>
                        <a:t>2115a</a:t>
                      </a:r>
                      <a:r>
                        <a:rPr lang="en-US" altLang="zh-CN" sz="1400" b="1" i="0" u="none" strike="noStrike" kern="0" cap="none" spc="0" baseline="0">
                          <a:solidFill>
                            <a:schemeClr val="bg1"/>
                          </a:solidFill>
                          <a:latin typeface="Arial" charset="0"/>
                          <a:ea typeface="Arial" charset="0"/>
                          <a:cs typeface="Arial" charset="0"/>
                        </a:rPr>
                        <a:t>618</a:t>
                      </a: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l" eaLnBrk="1" hangingPunct="1">
                        <a:lnSpc>
                          <a:spcPct val="100000"/>
                        </a:lnSpc>
                        <a:spcBef>
                          <a:spcPts val="0"/>
                        </a:spcBef>
                        <a:spcAft>
                          <a:spcPts val="0"/>
                        </a:spcAft>
                        <a:buNone/>
                      </a:pPr>
                      <a:r>
                        <a:rPr lang="en-US" altLang="zh-CN" sz="1400" b="1" i="0" u="none" strike="noStrike" kern="0" cap="none" spc="0" baseline="0">
                          <a:solidFill>
                            <a:schemeClr val="bg1"/>
                          </a:solidFill>
                          <a:latin typeface="Arial" charset="0"/>
                          <a:ea typeface="Arial" charset="0"/>
                          <a:cs typeface="Arial" charset="0"/>
                        </a:rPr>
                        <a:t>V </a:t>
                      </a:r>
                      <a:r>
                        <a:rPr lang="en-US" altLang="zh-CN" sz="1400" b="1" i="0" u="none" strike="noStrike" kern="0" cap="none" spc="0" baseline="0">
                          <a:solidFill>
                            <a:schemeClr val="bg1"/>
                          </a:solidFill>
                          <a:latin typeface="Arial" charset="0"/>
                          <a:ea typeface="Arial" charset="0"/>
                          <a:cs typeface="Arial" charset="0"/>
                          <a:sym typeface="Arial" charset="0"/>
                        </a:rPr>
                        <a:t>M</a:t>
                      </a:r>
                      <a:r>
                        <a:rPr lang="en-US" altLang="zh-CN" sz="1400" b="1" i="0" u="none" strike="noStrike" kern="0" cap="none" spc="0" baseline="0">
                          <a:solidFill>
                            <a:schemeClr val="bg1"/>
                          </a:solidFill>
                          <a:latin typeface="Arial" charset="0"/>
                          <a:ea typeface="Arial" charset="0"/>
                          <a:cs typeface="Arial" charset="0"/>
                        </a:rPr>
                        <a:t>ohith Reddy</a:t>
                      </a: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l" eaLnBrk="1" hangingPunct="1">
                        <a:lnSpc>
                          <a:spcPct val="100000"/>
                        </a:lnSpc>
                        <a:spcBef>
                          <a:spcPts val="0"/>
                        </a:spcBef>
                        <a:spcAft>
                          <a:spcPts val="0"/>
                        </a:spcAft>
                        <a:buNone/>
                      </a:pPr>
                      <a:r>
                        <a:rPr lang="en-US" altLang="zh-CN" sz="1400" b="1" i="0" u="none" strike="noStrike" kern="0" cap="none" spc="0" baseline="0">
                          <a:solidFill>
                            <a:schemeClr val="bg1"/>
                          </a:solidFill>
                          <a:latin typeface="Arial" charset="0"/>
                          <a:ea typeface="Arial" charset="0"/>
                          <a:cs typeface="Arial" charset="0"/>
                          <a:sym typeface="Arial" charset="0"/>
                        </a:rPr>
                        <a:t>A</a:t>
                      </a:r>
                      <a:r>
                        <a:rPr lang="en-US" altLang="zh-CN" sz="1400" b="1" i="0" u="none" strike="noStrike" kern="0" cap="none" spc="0" baseline="0">
                          <a:solidFill>
                            <a:schemeClr val="bg1"/>
                          </a:solidFill>
                          <a:latin typeface="Arial" charset="0"/>
                          <a:ea typeface="Arial" charset="0"/>
                          <a:cs typeface="Arial" charset="0"/>
                        </a:rPr>
                        <a:t>6</a:t>
                      </a: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r>
              <a:tr h="392370">
                <a:tc>
                  <a:txBody>
                    <a:bodyPr/>
                    <a:lstStyle/>
                    <a:p>
                      <a:pPr marL="0" indent="0" algn="l" eaLnBrk="1" hangingPunct="1">
                        <a:lnSpc>
                          <a:spcPct val="100000"/>
                        </a:lnSpc>
                        <a:spcBef>
                          <a:spcPts val="0"/>
                        </a:spcBef>
                        <a:spcAft>
                          <a:spcPts val="0"/>
                        </a:spcAft>
                        <a:buNone/>
                      </a:pPr>
                      <a:r>
                        <a:rPr lang="en-US" altLang="zh-CN" sz="1400" b="1" i="0" u="none" strike="noStrike" kern="0" cap="none" spc="0" baseline="0">
                          <a:solidFill>
                            <a:schemeClr val="bg1"/>
                          </a:solidFill>
                          <a:latin typeface="Arial" charset="0"/>
                          <a:ea typeface="Arial" charset="0"/>
                          <a:cs typeface="Arial" charset="0"/>
                          <a:sym typeface="Arial" charset="0"/>
                        </a:rPr>
                        <a:t>2115a</a:t>
                      </a:r>
                      <a:r>
                        <a:rPr lang="en-US" altLang="zh-CN" sz="1400" b="1" i="0" u="none" strike="noStrike" kern="0" cap="none" spc="0" baseline="0">
                          <a:solidFill>
                            <a:schemeClr val="bg1"/>
                          </a:solidFill>
                          <a:latin typeface="Arial" charset="0"/>
                          <a:ea typeface="Arial" charset="0"/>
                          <a:cs typeface="Arial" charset="0"/>
                        </a:rPr>
                        <a:t>619</a:t>
                      </a: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l" eaLnBrk="1" hangingPunct="1">
                        <a:lnSpc>
                          <a:spcPct val="100000"/>
                        </a:lnSpc>
                        <a:spcBef>
                          <a:spcPts val="0"/>
                        </a:spcBef>
                        <a:spcAft>
                          <a:spcPts val="0"/>
                        </a:spcAft>
                        <a:buNone/>
                      </a:pPr>
                      <a:r>
                        <a:rPr lang="en-US" altLang="zh-CN" sz="1400" b="1" i="0" u="none" strike="noStrike" kern="0" cap="none" spc="0" baseline="0">
                          <a:solidFill>
                            <a:schemeClr val="bg1"/>
                          </a:solidFill>
                          <a:latin typeface="Arial" charset="0"/>
                          <a:ea typeface="Arial" charset="0"/>
                          <a:cs typeface="Arial" charset="0"/>
                        </a:rPr>
                        <a:t>Raviteja V</a:t>
                      </a: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l" eaLnBrk="1" hangingPunct="1">
                        <a:lnSpc>
                          <a:spcPct val="100000"/>
                        </a:lnSpc>
                        <a:spcBef>
                          <a:spcPts val="0"/>
                        </a:spcBef>
                        <a:spcAft>
                          <a:spcPts val="0"/>
                        </a:spcAft>
                        <a:buNone/>
                      </a:pPr>
                      <a:r>
                        <a:rPr lang="en-US" altLang="zh-CN" sz="1400" b="1" i="0" u="none" strike="noStrike" kern="0" cap="none" spc="0" baseline="0">
                          <a:solidFill>
                            <a:schemeClr val="bg1"/>
                          </a:solidFill>
                          <a:latin typeface="Arial" charset="0"/>
                          <a:ea typeface="Arial" charset="0"/>
                          <a:cs typeface="Arial" charset="0"/>
                          <a:sym typeface="Arial" charset="0"/>
                        </a:rPr>
                        <a:t>A</a:t>
                      </a:r>
                      <a:r>
                        <a:rPr lang="en-US" altLang="zh-CN" sz="1400" b="1" i="0" u="none" strike="noStrike" kern="0" cap="none" spc="0" baseline="0">
                          <a:solidFill>
                            <a:schemeClr val="bg1"/>
                          </a:solidFill>
                          <a:latin typeface="Arial" charset="0"/>
                          <a:ea typeface="Arial" charset="0"/>
                          <a:cs typeface="Arial" charset="0"/>
                        </a:rPr>
                        <a:t>6</a:t>
                      </a: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r>
              <a:tr h="392370">
                <a:tc>
                  <a:txBody>
                    <a:bodyPr/>
                    <a:lstStyle/>
                    <a:p>
                      <a:pPr marL="0" indent="0" algn="l" eaLnBrk="1" hangingPunct="1">
                        <a:lnSpc>
                          <a:spcPct val="100000"/>
                        </a:lnSpc>
                        <a:spcBef>
                          <a:spcPts val="0"/>
                        </a:spcBef>
                        <a:spcAft>
                          <a:spcPts val="0"/>
                        </a:spcAft>
                        <a:buNone/>
                      </a:pP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l" eaLnBrk="1" hangingPunct="1">
                        <a:lnSpc>
                          <a:spcPct val="100000"/>
                        </a:lnSpc>
                        <a:spcBef>
                          <a:spcPts val="0"/>
                        </a:spcBef>
                        <a:spcAft>
                          <a:spcPts val="0"/>
                        </a:spcAft>
                        <a:buNone/>
                      </a:pP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l" eaLnBrk="1" hangingPunct="1">
                        <a:lnSpc>
                          <a:spcPct val="100000"/>
                        </a:lnSpc>
                        <a:spcBef>
                          <a:spcPts val="0"/>
                        </a:spcBef>
                        <a:spcAft>
                          <a:spcPts val="0"/>
                        </a:spcAft>
                        <a:buNone/>
                      </a:pP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r>
              <a:tr h="392370">
                <a:tc>
                  <a:txBody>
                    <a:bodyPr/>
                    <a:lstStyle/>
                    <a:p>
                      <a:pPr marL="0" indent="0" algn="l" eaLnBrk="1" hangingPunct="1">
                        <a:lnSpc>
                          <a:spcPct val="100000"/>
                        </a:lnSpc>
                        <a:spcBef>
                          <a:spcPts val="0"/>
                        </a:spcBef>
                        <a:spcAft>
                          <a:spcPts val="0"/>
                        </a:spcAft>
                        <a:buNone/>
                      </a:pP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l" eaLnBrk="1" hangingPunct="1">
                        <a:lnSpc>
                          <a:spcPct val="100000"/>
                        </a:lnSpc>
                        <a:spcBef>
                          <a:spcPts val="0"/>
                        </a:spcBef>
                        <a:spcAft>
                          <a:spcPts val="0"/>
                        </a:spcAft>
                        <a:buNone/>
                      </a:pP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c>
                  <a:txBody>
                    <a:bodyPr/>
                    <a:lstStyle/>
                    <a:p>
                      <a:pPr marL="0" indent="0" algn="l" eaLnBrk="1" hangingPunct="1">
                        <a:lnSpc>
                          <a:spcPct val="100000"/>
                        </a:lnSpc>
                        <a:spcBef>
                          <a:spcPts val="0"/>
                        </a:spcBef>
                        <a:spcAft>
                          <a:spcPts val="0"/>
                        </a:spcAft>
                        <a:buNone/>
                      </a:pPr>
                      <a:endParaRPr lang="zh-CN" altLang="en-US" sz="1400" b="1" i="0" u="none" strike="noStrike" kern="0" cap="none" spc="0" baseline="0">
                        <a:solidFill>
                          <a:schemeClr val="bg1"/>
                        </a:solidFill>
                        <a:latin typeface="Arial" charset="0"/>
                        <a:ea typeface="Arial" charset="0"/>
                        <a:cs typeface="Arial" charset="0"/>
                        <a:sym typeface="Arial" charset="0"/>
                      </a:endParaRPr>
                    </a:p>
                  </a:txBody>
                  <a:tcPr marL="91414" marR="91414" marT="91414" marB="91414">
                    <a:lnL>
                      <a:noFill/>
                    </a:lnL>
                    <a:lnR>
                      <a:noFill/>
                    </a:lnR>
                    <a:lnT>
                      <a:noFill/>
                    </a:lnT>
                    <a:lnB>
                      <a:noFill/>
                    </a:lnB>
                  </a:tcPr>
                </a:tc>
              </a:tr>
            </a:tbl>
          </a:graphicData>
        </a:graphic>
      </p:graphicFrame>
    </p:spTree>
    <p:extLst>
      <p:ext uri="{BB962C8B-B14F-4D97-AF65-F5344CB8AC3E}">
        <p14:creationId xmlns:p14="http://schemas.microsoft.com/office/powerpoint/2010/main" val="761278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7" name="文本框"/>
          <p:cNvSpPr>
            <a:spLocks noGrp="1"/>
          </p:cNvSpPr>
          <p:nvPr>
            <p:ph type="body" idx="4294967295"/>
          </p:nvPr>
        </p:nvSpPr>
        <p:spPr>
          <a:xfrm>
            <a:off x="96254" y="561475"/>
            <a:ext cx="4555958" cy="4082714"/>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pPr marL="285750" indent="-285750" algn="l">
              <a:lnSpc>
                <a:spcPct val="115000"/>
              </a:lnSpc>
              <a:spcBef>
                <a:spcPts val="0"/>
              </a:spcBef>
              <a:spcAft>
                <a:spcPts val="1000"/>
              </a:spcAft>
              <a:buClr>
                <a:schemeClr val="bg1"/>
              </a:buClr>
              <a:buFont typeface="Wingdings" pitchFamily="2" charset="2"/>
              <a:buChar char="§"/>
            </a:pPr>
            <a:r>
              <a:rPr lang="en-US" altLang="zh-CN" sz="1800" b="1" i="0" u="none" strike="noStrike" kern="0" cap="none" spc="0" baseline="0">
                <a:solidFill>
                  <a:schemeClr val="bg1"/>
                </a:solidFill>
                <a:latin typeface="Calibri" pitchFamily="34" charset="0"/>
                <a:ea typeface="Calibri" pitchFamily="34" charset="0"/>
                <a:cs typeface="Times New Roman" pitchFamily="18" charset="0"/>
              </a:rPr>
              <a:t>INTRODUCTION:</a:t>
            </a:r>
            <a:endParaRPr lang="en-US" altLang="zh-CN" sz="1800" b="0" i="0" u="none" strike="noStrike" kern="0" cap="none" spc="0" baseline="0">
              <a:solidFill>
                <a:schemeClr val="bg1"/>
              </a:solidFill>
              <a:latin typeface="Calibri" pitchFamily="34" charset="0"/>
              <a:ea typeface="Calibri" pitchFamily="34" charset="0"/>
              <a:cs typeface="Times New Roman" pitchFamily="18" charset="0"/>
            </a:endParaRPr>
          </a:p>
          <a:p>
            <a:pPr marL="285750" indent="-285750" algn="l">
              <a:lnSpc>
                <a:spcPts val="1650"/>
              </a:lnSpc>
              <a:spcBef>
                <a:spcPts val="0"/>
              </a:spcBef>
              <a:spcAft>
                <a:spcPts val="1875"/>
              </a:spcAft>
              <a:buClr>
                <a:schemeClr val="bg1"/>
              </a:buClr>
              <a:buFont typeface="Wingdings" pitchFamily="2" charset="2"/>
              <a:buChar char="§"/>
            </a:pPr>
            <a:r>
              <a:rPr lang="en-US" altLang="zh-CN" sz="1600" b="1" i="0" u="none" strike="noStrike" kern="0" cap="none" spc="0" baseline="0">
                <a:solidFill>
                  <a:schemeClr val="accent6"/>
                </a:solidFill>
                <a:latin typeface="Agency FB" pitchFamily="34" charset="0"/>
                <a:ea typeface="Times New Roman" pitchFamily="18" charset="0"/>
                <a:cs typeface="Lucida Sans" charset="0"/>
              </a:rPr>
              <a:t>          In this task ,we are going to develop the backend and connect with  MongoDB database.</a:t>
            </a:r>
            <a:endParaRPr lang="en-US" altLang="zh-CN" sz="1600" b="0" i="0" u="none" strike="noStrike" kern="0" cap="none" spc="0" baseline="0">
              <a:solidFill>
                <a:schemeClr val="accent6"/>
              </a:solidFill>
              <a:latin typeface="Agency FB" pitchFamily="34" charset="0"/>
              <a:ea typeface="Times New Roman" pitchFamily="18" charset="0"/>
              <a:cs typeface="Lucida Sans" charset="0"/>
            </a:endParaRPr>
          </a:p>
          <a:p>
            <a:pPr marL="285750" indent="-285750" algn="l">
              <a:lnSpc>
                <a:spcPts val="1650"/>
              </a:lnSpc>
              <a:spcBef>
                <a:spcPts val="0"/>
              </a:spcBef>
              <a:spcAft>
                <a:spcPts val="1875"/>
              </a:spcAft>
              <a:buClr>
                <a:schemeClr val="bg1"/>
              </a:buClr>
              <a:buFont typeface="Wingdings" pitchFamily="2" charset="2"/>
              <a:buChar char="§"/>
            </a:pPr>
            <a:r>
              <a:rPr lang="en-US" altLang="zh-CN" sz="1600" b="1" i="0" u="none" strike="noStrike" kern="0" cap="none" spc="0" baseline="0">
                <a:solidFill>
                  <a:schemeClr val="accent6"/>
                </a:solidFill>
                <a:latin typeface="Agency FB" pitchFamily="34" charset="0"/>
                <a:ea typeface="Times New Roman" pitchFamily="18" charset="0"/>
                <a:cs typeface="Lucida Sans" charset="0"/>
              </a:rPr>
              <a:t>          First,</a:t>
            </a:r>
            <a:r>
              <a:rPr lang="en-US" altLang="zh-CN" sz="1600" b="1" i="0" u="none" strike="noStrike" kern="0" cap="none" spc="30" baseline="0">
                <a:solidFill>
                  <a:schemeClr val="accent6"/>
                </a:solidFill>
                <a:latin typeface="Agency FB" pitchFamily="34" charset="0"/>
                <a:ea typeface="Times New Roman" pitchFamily="18" charset="0"/>
                <a:cs typeface="Lucida Sans" charset="0"/>
              </a:rPr>
              <a:t>Back-end development refers to the development of server side logic that powers websites and apps from behind the scenes. It includes all the code needed to build out the database, server, and application.</a:t>
            </a:r>
            <a:endParaRPr lang="en-US" altLang="zh-CN" sz="1600" b="0" i="0" u="none" strike="noStrike" kern="0" cap="none" spc="0" baseline="0">
              <a:solidFill>
                <a:schemeClr val="accent6"/>
              </a:solidFill>
              <a:latin typeface="Agency FB" pitchFamily="34" charset="0"/>
              <a:ea typeface="Times New Roman" pitchFamily="18" charset="0"/>
              <a:cs typeface="Lucida Sans" charset="0"/>
            </a:endParaRPr>
          </a:p>
          <a:p>
            <a:pPr marL="285750" indent="-285750" algn="l">
              <a:lnSpc>
                <a:spcPts val="1650"/>
              </a:lnSpc>
              <a:spcBef>
                <a:spcPts val="0"/>
              </a:spcBef>
              <a:spcAft>
                <a:spcPts val="1875"/>
              </a:spcAft>
              <a:buClr>
                <a:schemeClr val="bg1"/>
              </a:buClr>
              <a:buFont typeface="Wingdings" pitchFamily="2" charset="2"/>
              <a:buChar char="§"/>
            </a:pPr>
            <a:r>
              <a:rPr lang="en-US" altLang="zh-CN" sz="1600" b="1" i="0" u="none" strike="noStrike" kern="0" cap="none" spc="30" baseline="0">
                <a:solidFill>
                  <a:schemeClr val="accent6"/>
                </a:solidFill>
                <a:latin typeface="Agency FB" pitchFamily="34" charset="0"/>
                <a:ea typeface="Times New Roman" pitchFamily="18" charset="0"/>
                <a:cs typeface="Lucida Sans" charset="0"/>
              </a:rPr>
              <a:t>       Then,  MongoDB is a NoSQL database used to store large amount of data without any traditional relational database table. Instead of the rows and coloumns ,MongoDB used collections and documents to store the data.</a:t>
            </a:r>
            <a:endParaRPr lang="en-US" altLang="zh-CN" sz="1600" b="0" i="0" u="none" strike="noStrike" kern="0" cap="none" spc="0" baseline="0">
              <a:solidFill>
                <a:schemeClr val="accent6"/>
              </a:solidFill>
              <a:latin typeface="Agency FB" pitchFamily="34" charset="0"/>
              <a:ea typeface="Times New Roman" pitchFamily="18" charset="0"/>
              <a:cs typeface="Lucida Sans" charset="0"/>
            </a:endParaRPr>
          </a:p>
          <a:p>
            <a:pPr marL="285750" indent="-285750" algn="l">
              <a:lnSpc>
                <a:spcPct val="100000"/>
              </a:lnSpc>
              <a:spcBef>
                <a:spcPts val="0"/>
              </a:spcBef>
              <a:spcAft>
                <a:spcPts val="0"/>
              </a:spcAft>
              <a:buClr>
                <a:schemeClr val="bg1"/>
              </a:buClr>
              <a:buFont typeface="Wingdings" pitchFamily="2" charset="2"/>
              <a:buChar char="§"/>
            </a:pPr>
            <a:endParaRPr lang="zh-CN" altLang="en-US" sz="1400" b="0" i="0" u="none" strike="noStrike" kern="0" cap="none" spc="0" baseline="0">
              <a:solidFill>
                <a:schemeClr val="bg1"/>
              </a:solidFill>
              <a:latin typeface="Public Sans" pitchFamily="2" charset="77"/>
              <a:ea typeface="Arial" charset="0"/>
              <a:cs typeface="Lucida Sans" charset="0"/>
            </a:endParaRPr>
          </a:p>
        </p:txBody>
      </p:sp>
    </p:spTree>
    <p:extLst>
      <p:ext uri="{BB962C8B-B14F-4D97-AF65-F5344CB8AC3E}">
        <p14:creationId xmlns:p14="http://schemas.microsoft.com/office/powerpoint/2010/main" val="17592205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0" name="文本框"/>
          <p:cNvSpPr>
            <a:spLocks noGrp="1"/>
          </p:cNvSpPr>
          <p:nvPr>
            <p:ph type="body" idx="4294967295"/>
          </p:nvPr>
        </p:nvSpPr>
        <p:spPr>
          <a:xfrm>
            <a:off x="144710" y="665748"/>
            <a:ext cx="4491457" cy="3954378"/>
          </a:xfrm>
          <a:prstGeom prst="rect">
            <a:avLst/>
          </a:prstGeom>
          <a:noFill/>
          <a:ln w="12700" cap="flat" cmpd="sng">
            <a:noFill/>
            <a:prstDash val="solid"/>
            <a:miter/>
          </a:ln>
        </p:spPr>
        <p:txBody>
          <a:bodyPr vert="horz" wrap="square" lIns="91440" tIns="45720" rIns="91440" bIns="45720" anchor="t" anchorCtr="0">
            <a:prstTxWarp prst="textNoShape">
              <a:avLst/>
            </a:prstTxWarp>
          </a:bodyPr>
          <a:lstStyle/>
          <a:p>
            <a:pPr marL="285750" indent="-285750" algn="l">
              <a:lnSpc>
                <a:spcPct val="107000"/>
              </a:lnSpc>
              <a:spcBef>
                <a:spcPts val="0"/>
              </a:spcBef>
              <a:spcAft>
                <a:spcPts val="800"/>
              </a:spcAft>
              <a:buClr>
                <a:schemeClr val="bg1"/>
              </a:buClr>
              <a:buFont typeface="Wingdings" pitchFamily="2" charset="2"/>
              <a:buChar char="§"/>
            </a:pPr>
            <a:r>
              <a:rPr lang="en-US" altLang="zh-CN" sz="1400" b="0" i="0" u="none" strike="noStrike" kern="0" cap="none" spc="0" baseline="0">
                <a:solidFill>
                  <a:schemeClr val="bg1"/>
                </a:solidFill>
                <a:latin typeface="Times New Roman" pitchFamily="18" charset="0"/>
                <a:ea typeface="Arial" charset="0"/>
                <a:cs typeface="Times New Roman" pitchFamily="18" charset="0"/>
              </a:rPr>
              <a:t>To connect the mangoDB database in node.js application, we have to download the LTS version of node js and install on your computer.</a:t>
            </a:r>
          </a:p>
          <a:p>
            <a:pPr marL="285750" indent="-285750" algn="l">
              <a:lnSpc>
                <a:spcPct val="107000"/>
              </a:lnSpc>
              <a:spcBef>
                <a:spcPts val="0"/>
              </a:spcBef>
              <a:spcAft>
                <a:spcPts val="800"/>
              </a:spcAft>
              <a:buClr>
                <a:schemeClr val="bg1"/>
              </a:buClr>
              <a:buFont typeface="Wingdings" pitchFamily="2" charset="2"/>
              <a:buChar char="§"/>
            </a:pPr>
            <a:r>
              <a:rPr lang="en-US" altLang="zh-CN" sz="1400" b="0" i="0" u="none" strike="noStrike" kern="0" cap="none" spc="0" baseline="0">
                <a:solidFill>
                  <a:schemeClr val="bg1"/>
                </a:solidFill>
                <a:latin typeface="Times New Roman" pitchFamily="18" charset="0"/>
                <a:ea typeface="Arial" charset="0"/>
                <a:cs typeface="Times New Roman" pitchFamily="18" charset="0"/>
              </a:rPr>
              <a:t>        After the installation ,we check node.js and npm version in our terminal mac or CDM .</a:t>
            </a:r>
          </a:p>
          <a:p>
            <a:pPr marL="285750" indent="-285750" algn="l">
              <a:lnSpc>
                <a:spcPct val="107000"/>
              </a:lnSpc>
              <a:spcBef>
                <a:spcPts val="0"/>
              </a:spcBef>
              <a:spcAft>
                <a:spcPts val="800"/>
              </a:spcAft>
              <a:buClr>
                <a:schemeClr val="bg1"/>
              </a:buClr>
              <a:buFont typeface="Wingdings" pitchFamily="2" charset="2"/>
              <a:buChar char="§"/>
            </a:pPr>
            <a:r>
              <a:rPr lang="en-US" altLang="zh-CN" sz="1400" b="0" i="0" u="none" strike="noStrike" kern="0" cap="none" spc="0" baseline="0">
                <a:solidFill>
                  <a:schemeClr val="bg1"/>
                </a:solidFill>
                <a:latin typeface="Times New Roman" pitchFamily="18" charset="0"/>
                <a:ea typeface="Arial" charset="0"/>
                <a:cs typeface="Times New Roman" pitchFamily="18" charset="0"/>
              </a:rPr>
              <a:t>        Using the  npm.init command , we can initialize the node.js. then, install  the node modules using the npm i express mongodb mongoose cors command.</a:t>
            </a:r>
          </a:p>
          <a:p>
            <a:pPr marL="285750" indent="-285750" algn="l">
              <a:lnSpc>
                <a:spcPct val="107000"/>
              </a:lnSpc>
              <a:spcBef>
                <a:spcPts val="0"/>
              </a:spcBef>
              <a:spcAft>
                <a:spcPts val="800"/>
              </a:spcAft>
              <a:buClr>
                <a:schemeClr val="bg1"/>
              </a:buClr>
              <a:buFont typeface="Wingdings" pitchFamily="2" charset="2"/>
              <a:buChar char="§"/>
            </a:pPr>
            <a:r>
              <a:rPr lang="en-US" altLang="zh-CN" sz="1400" b="0" i="0" u="none" strike="noStrike" kern="0" cap="none" spc="0" baseline="0">
                <a:solidFill>
                  <a:schemeClr val="bg1"/>
                </a:solidFill>
                <a:latin typeface="Times New Roman" pitchFamily="18" charset="0"/>
                <a:ea typeface="Arial" charset="0"/>
                <a:cs typeface="Times New Roman" pitchFamily="18" charset="0"/>
              </a:rPr>
              <a:t>        To run the  module index.js file, we can use  the command nodemon index.js.</a:t>
            </a:r>
          </a:p>
          <a:p>
            <a:pPr marL="285750" indent="-285750" algn="l">
              <a:lnSpc>
                <a:spcPct val="107000"/>
              </a:lnSpc>
              <a:spcBef>
                <a:spcPts val="0"/>
              </a:spcBef>
              <a:spcAft>
                <a:spcPts val="800"/>
              </a:spcAft>
              <a:buClr>
                <a:schemeClr val="bg1"/>
              </a:buClr>
              <a:buFont typeface="Wingdings" pitchFamily="2" charset="2"/>
              <a:buChar char="§"/>
            </a:pPr>
            <a:endParaRPr lang="zh-CN" altLang="en-US" sz="1400" b="0" i="0" u="none" strike="noStrike" kern="0" cap="none" spc="0" baseline="0">
              <a:solidFill>
                <a:schemeClr val="bg1"/>
              </a:solidFill>
              <a:latin typeface="Times New Roman" pitchFamily="18" charset="0"/>
              <a:ea typeface="Arial" charset="0"/>
              <a:cs typeface="Times New Roman" pitchFamily="18" charset="0"/>
            </a:endParaRPr>
          </a:p>
        </p:txBody>
      </p:sp>
    </p:spTree>
    <p:extLst>
      <p:ext uri="{BB962C8B-B14F-4D97-AF65-F5344CB8AC3E}">
        <p14:creationId xmlns:p14="http://schemas.microsoft.com/office/powerpoint/2010/main" val="2038426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矩形"/>
          <p:cNvSpPr>
            <a:spLocks/>
          </p:cNvSpPr>
          <p:nvPr/>
        </p:nvSpPr>
        <p:spPr>
          <a:xfrm>
            <a:off x="539262" y="504091"/>
            <a:ext cx="8260969" cy="4282440"/>
          </a:xfrm>
          <a:prstGeom prst="rect">
            <a:avLst/>
          </a:prstGeom>
          <a:noFill/>
          <a:ln w="12700" cap="flat" cmpd="sng">
            <a:noFill/>
            <a:prstDash val="solid"/>
            <a:miter/>
          </a:ln>
        </p:spPr>
        <p:txBody>
          <a:bodyPr vert="horz" wrap="none" lIns="91440" tIns="45720" rIns="91440" bIns="45720" anchor="t" anchorCtr="0">
            <a:prstTxWarp prst="textNoShape">
              <a:avLst/>
            </a:prstTxWarp>
            <a:spAutoFit/>
          </a:bodyPr>
          <a:lstStyle/>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To start, let’s create a new directory, for example, ‘scheduler-node’, and install the necessary libraries into</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 it by running the next command:</a:t>
            </a:r>
          </a:p>
          <a:p>
            <a:pPr marL="0" indent="0" algn="l">
              <a:lnSpc>
                <a:spcPct val="100000"/>
              </a:lnSpc>
              <a:spcBef>
                <a:spcPts val="0"/>
              </a:spcBef>
              <a:spcAft>
                <a:spcPts val="0"/>
              </a:spcAft>
              <a:buNone/>
            </a:pPr>
            <a:endParaRPr lang="en-US" altLang="zh-CN" sz="1400" b="0" i="0" u="none" strike="noStrike" kern="0" cap="none" spc="0" baseline="0">
              <a:solidFill>
                <a:srgbClr val="000000"/>
              </a:solidFill>
              <a:latin typeface="Arial" charset="0"/>
              <a:ea typeface="Arial" charset="0"/>
              <a:cs typeface="Arial" charset="0"/>
              <a:sym typeface="Arial" charset="0"/>
            </a:endParaRP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mkdir scheduler-node</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cd scheduler-node</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npm install express --save</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npm install mongodb@"^2.0.0" --save</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npm install mongoskin –save</a:t>
            </a:r>
          </a:p>
          <a:p>
            <a:pPr marL="0" indent="0" algn="l">
              <a:lnSpc>
                <a:spcPct val="100000"/>
              </a:lnSpc>
              <a:spcBef>
                <a:spcPts val="0"/>
              </a:spcBef>
              <a:spcAft>
                <a:spcPts val="0"/>
              </a:spcAft>
              <a:buNone/>
            </a:pPr>
            <a:endParaRPr lang="en-US" altLang="zh-CN" sz="1400" b="0" i="0" u="none" strike="noStrike" kern="0" cap="none" spc="0" baseline="0">
              <a:solidFill>
                <a:srgbClr val="000000"/>
              </a:solidFill>
              <a:latin typeface="Arial" charset="0"/>
              <a:ea typeface="Arial" charset="0"/>
              <a:cs typeface="Arial" charset="0"/>
              <a:sym typeface="Arial" charset="0"/>
            </a:endParaRP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Then we create the base of our application – app.js file in the ‘scheduler-node’</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 directory – with the following content:</a:t>
            </a:r>
          </a:p>
          <a:p>
            <a:pPr marL="0" indent="0" algn="l">
              <a:lnSpc>
                <a:spcPct val="100000"/>
              </a:lnSpc>
              <a:spcBef>
                <a:spcPts val="0"/>
              </a:spcBef>
              <a:spcAft>
                <a:spcPts val="0"/>
              </a:spcAft>
              <a:buNone/>
            </a:pPr>
            <a:endParaRPr lang="en-US" altLang="zh-CN" sz="1400" b="0" i="0" u="none" strike="noStrike" kern="0" cap="none" spc="0" baseline="0">
              <a:solidFill>
                <a:srgbClr val="000000"/>
              </a:solidFill>
              <a:latin typeface="Arial" charset="0"/>
              <a:ea typeface="Arial" charset="0"/>
              <a:cs typeface="Arial" charset="0"/>
              <a:sym typeface="Arial" charset="0"/>
            </a:endParaRP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var express = require('express');</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var path = require('path');</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var bodyParser = require("body-parser");</a:t>
            </a:r>
          </a:p>
          <a:p>
            <a:pPr marL="0" indent="0" algn="l">
              <a:lnSpc>
                <a:spcPct val="100000"/>
              </a:lnSpc>
              <a:spcBef>
                <a:spcPts val="0"/>
              </a:spcBef>
              <a:spcAft>
                <a:spcPts val="0"/>
              </a:spcAft>
              <a:buNone/>
            </a:pPr>
            <a:endParaRPr lang="en-US" altLang="zh-CN" sz="1400" b="0" i="0" u="none" strike="noStrike" kern="0" cap="none" spc="0" baseline="0">
              <a:solidFill>
                <a:srgbClr val="000000"/>
              </a:solidFill>
              <a:latin typeface="Arial" charset="0"/>
              <a:ea typeface="Arial" charset="0"/>
              <a:cs typeface="Arial" charset="0"/>
              <a:sym typeface="Arial" charset="0"/>
            </a:endParaRP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//connect to the mongoDB</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var db = require('mongoskin').db("mongodb://localhost/testdb", { w: 0});</a:t>
            </a:r>
          </a:p>
          <a:p>
            <a:pPr marL="0" indent="0" algn="l">
              <a:lnSpc>
                <a:spcPct val="100000"/>
              </a:lnSpc>
              <a:spcBef>
                <a:spcPts val="0"/>
              </a:spcBef>
              <a:spcAft>
                <a:spcPts val="0"/>
              </a:spcAft>
              <a:buNone/>
            </a:pPr>
            <a:r>
              <a:rPr lang="en-US" altLang="zh-CN" sz="1400" b="0" i="0" u="none" strike="noStrike" kern="0" cap="none" spc="0" baseline="0">
                <a:solidFill>
                  <a:srgbClr val="000000"/>
                </a:solidFill>
                <a:latin typeface="Arial" charset="0"/>
                <a:ea typeface="Arial" charset="0"/>
                <a:cs typeface="Arial" charset="0"/>
                <a:sym typeface="Arial" charset="0"/>
              </a:rPr>
              <a:t>    db.bind('event');</a:t>
            </a:r>
          </a:p>
          <a:p>
            <a:pPr marL="0" indent="0" algn="l">
              <a:lnSpc>
                <a:spcPct val="100000"/>
              </a:lnSpc>
              <a:spcBef>
                <a:spcPts val="0"/>
              </a:spcBef>
              <a:spcAft>
                <a:spcPts val="0"/>
              </a:spcAft>
              <a:buNone/>
            </a:pPr>
            <a:endParaRPr lang="zh-CN" altLang="en-US" sz="1400" b="0" i="0" u="none" strike="noStrike" kern="0" cap="none" spc="0" baseline="0">
              <a:solidFill>
                <a:srgbClr val="000000"/>
              </a:solidFill>
              <a:latin typeface="Arial" charset="0"/>
              <a:ea typeface="Arial" charset="0"/>
              <a:cs typeface="Arial" charset="0"/>
              <a:sym typeface="Arial" charset="0"/>
            </a:endParaRPr>
          </a:p>
        </p:txBody>
      </p:sp>
    </p:spTree>
    <p:extLst>
      <p:ext uri="{BB962C8B-B14F-4D97-AF65-F5344CB8AC3E}">
        <p14:creationId xmlns:p14="http://schemas.microsoft.com/office/powerpoint/2010/main" val="1409319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2" name="文本框"/>
          <p:cNvSpPr>
            <a:spLocks noGrp="1"/>
          </p:cNvSpPr>
          <p:nvPr>
            <p:ph type="body" idx="2"/>
          </p:nvPr>
        </p:nvSpPr>
        <p:spPr>
          <a:xfrm>
            <a:off x="194347" y="795776"/>
            <a:ext cx="4265186" cy="2139553"/>
          </a:xfrm>
          <a:prstGeom prst="rect">
            <a:avLst/>
          </a:prstGeom>
          <a:noFill/>
          <a:ln w="12700" cap="flat" cmpd="sng">
            <a:noFill/>
            <a:prstDash val="solid"/>
            <a:round/>
          </a:ln>
        </p:spPr>
        <p:txBody>
          <a:bodyPr vert="horz" wrap="square" lIns="91440" tIns="45720" rIns="91440" bIns="45720" anchor="t" anchorCtr="0">
            <a:prstTxWarp prst="textNoShape">
              <a:avLst/>
            </a:prstTxWarp>
          </a:bodyPr>
          <a:lstStyle/>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//create express app, use public folder for static files</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var app = express();</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app.use(express.static(path.join(__dirname, 'public')));</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//is necessary for parsing POST request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app.use(bodyParser.json());</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app.use(bodyParser.urlencoded({ extended: true }));</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app.listen(3000);</a:t>
            </a:r>
          </a:p>
          <a:p>
            <a:pPr marL="285750" indent="-285750" algn="l">
              <a:lnSpc>
                <a:spcPct val="100000"/>
              </a:lnSpc>
              <a:spcBef>
                <a:spcPts val="0"/>
              </a:spcBef>
              <a:spcAft>
                <a:spcPts val="0"/>
              </a:spcAft>
              <a:buClr>
                <a:srgbClr val="000000"/>
              </a:buClr>
              <a:buSzPts val="1400"/>
              <a:buFont typeface="Wingdings" pitchFamily="2" charset="2"/>
              <a:buChar char="§"/>
            </a:pPr>
            <a:endParaRPr lang="zh-CN" altLang="en-US"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18915861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 name="文本框"/>
          <p:cNvSpPr>
            <a:spLocks noGrp="1"/>
          </p:cNvSpPr>
          <p:nvPr>
            <p:ph type="body" idx="2"/>
          </p:nvPr>
        </p:nvSpPr>
        <p:spPr>
          <a:xfrm>
            <a:off x="252962" y="479251"/>
            <a:ext cx="4265186" cy="2139553"/>
          </a:xfrm>
          <a:prstGeom prst="rect">
            <a:avLst/>
          </a:prstGeom>
          <a:noFill/>
          <a:ln w="12700" cap="flat" cmpd="sng">
            <a:noFill/>
            <a:prstDash val="solid"/>
            <a:round/>
          </a:ln>
        </p:spPr>
        <p:txBody>
          <a:bodyPr vert="horz" wrap="square" lIns="91440" tIns="45720" rIns="91440" bIns="45720" anchor="t" anchorCtr="0">
            <a:prstTxWarp prst="textNoShape">
              <a:avLst/>
            </a:prstTxWarp>
          </a:bodyPr>
          <a:lstStyle/>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Now, we create index.html file in the ‘public’ directory. It will be the main page where we will place our calendar. Here is the content of this file:</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&lt;!doctype html&gt;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&lt;head&gt;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&lt;meta content="text/html; charset=utf-8"&gt;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&lt;script src="codebase/dhtmlxscheduler.js" &gt;&lt;/script&gt;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&lt;link rel="stylesheet" href="codebase/dhtmlxscheduler.css"&gt;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&lt;style type="text/css" media="screen"&gt;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html, body{</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margin:0px;</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padding:0px;</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height:100%;</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overflow:hidden;</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  </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&lt;/style&gt;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&lt;/head&gt;</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endParaRPr lang="zh-CN" altLang="en-US"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11721785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4" name="文本框"/>
          <p:cNvSpPr>
            <a:spLocks noGrp="1"/>
          </p:cNvSpPr>
          <p:nvPr>
            <p:ph type="body" idx="2"/>
          </p:nvPr>
        </p:nvSpPr>
        <p:spPr>
          <a:xfrm>
            <a:off x="393639" y="420638"/>
            <a:ext cx="4265186" cy="2139552"/>
          </a:xfrm>
          <a:prstGeom prst="rect">
            <a:avLst/>
          </a:prstGeom>
          <a:noFill/>
          <a:ln w="12700" cap="flat" cmpd="sng">
            <a:noFill/>
            <a:prstDash val="solid"/>
            <a:round/>
          </a:ln>
        </p:spPr>
        <p:txBody>
          <a:bodyPr vert="horz" wrap="square" lIns="91440" tIns="45720" rIns="91440" bIns="45720" anchor="t" anchorCtr="0">
            <a:prstTxWarp prst="textNoShape">
              <a:avLst/>
            </a:prstTxWarp>
          </a:bodyPr>
          <a:lstStyle/>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&lt;script type="text/javascript" charset="utf-8"&gt;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function init() {</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scheduler.init('scheduler_here',new Date(2018,8,4),"month");</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&lt;/script&gt;</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&lt;body onload="init();"&gt;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 id="scheduler_here" class="dhx_cal_container" style='width:100%; height:100%;'&gt;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 class="dhx_cal_navline"&gt;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 class="dhx_cal_prev_button"&gt;&amp;nbsp;&lt;/div&gt;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 class="dhx_cal_next_button"&gt;&amp;nbsp;&lt;/div&gt;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a:t>
            </a:r>
            <a:endParaRPr lang="zh-CN" altLang="en-US"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216126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5" name="文本框"/>
          <p:cNvSpPr>
            <a:spLocks noGrp="1"/>
          </p:cNvSpPr>
          <p:nvPr>
            <p:ph type="body" idx="2"/>
          </p:nvPr>
        </p:nvSpPr>
        <p:spPr>
          <a:xfrm>
            <a:off x="229516" y="784053"/>
            <a:ext cx="4265186" cy="2139553"/>
          </a:xfrm>
          <a:prstGeom prst="rect">
            <a:avLst/>
          </a:prstGeom>
          <a:noFill/>
          <a:ln w="12700" cap="flat" cmpd="sng">
            <a:noFill/>
            <a:prstDash val="solid"/>
            <a:round/>
          </a:ln>
        </p:spPr>
        <p:txBody>
          <a:bodyPr vert="horz" wrap="square" lIns="91440" tIns="45720" rIns="91440" bIns="45720" anchor="t" anchorCtr="0">
            <a:prstTxWarp prst="textNoShape">
              <a:avLst/>
            </a:prstTxWarp>
          </a:bodyPr>
          <a:lstStyle/>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class="dhx_cal_today_button"&gt;&lt;/div&gt;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 class="dhx_cal_date"&gt;&lt;/div&gt;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 class="dhx_cal_tab" name="day_tab"&gt;&lt;/div&gt;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 class="dhx_cal_tab" name="week_tab"&gt;&lt;/div&gt;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 class="dhx_cal_tab" name="month_tab"&gt;&lt;/div&gt;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 class="dhx_cal_header"&gt;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 class="dhx_cal_data"&gt;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    &lt;/div&gt;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&lt;/body&gt;</a:t>
            </a:r>
          </a:p>
          <a:p>
            <a:pPr marL="285750" indent="-285750" algn="l">
              <a:lnSpc>
                <a:spcPct val="100000"/>
              </a:lnSpc>
              <a:spcBef>
                <a:spcPts val="0"/>
              </a:spcBef>
              <a:spcAft>
                <a:spcPts val="0"/>
              </a:spcAft>
              <a:buClr>
                <a:srgbClr val="000000"/>
              </a:buClr>
              <a:buSzPts val="1400"/>
              <a:buFont typeface="Wingdings" pitchFamily="2" charset="2"/>
              <a:buChar char="§"/>
            </a:pPr>
            <a:r>
              <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rPr>
              <a:t>This is the basic HTML code needed for working with dhtmlxScheduler.</a:t>
            </a:r>
          </a:p>
          <a:p>
            <a:pPr marL="285750" indent="-285750" algn="l">
              <a:lnSpc>
                <a:spcPct val="100000"/>
              </a:lnSpc>
              <a:spcBef>
                <a:spcPts val="0"/>
              </a:spcBef>
              <a:spcAft>
                <a:spcPts val="0"/>
              </a:spcAft>
              <a:buClr>
                <a:srgbClr val="000000"/>
              </a:buClr>
              <a:buSzPts val="1400"/>
              <a:buFont typeface="Wingdings" pitchFamily="2" charset="2"/>
              <a:buChar char="§"/>
            </a:pPr>
            <a:endParaRPr lang="en-US" altLang="zh-CN"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a:p>
            <a:pPr marL="285750" indent="-285750" algn="l">
              <a:lnSpc>
                <a:spcPct val="100000"/>
              </a:lnSpc>
              <a:spcBef>
                <a:spcPts val="0"/>
              </a:spcBef>
              <a:spcAft>
                <a:spcPts val="0"/>
              </a:spcAft>
              <a:buClr>
                <a:srgbClr val="000000"/>
              </a:buClr>
              <a:buSzPts val="1400"/>
              <a:buFont typeface="Wingdings" pitchFamily="2" charset="2"/>
              <a:buChar char="§"/>
            </a:pPr>
            <a:endParaRPr lang="zh-CN" altLang="en-US" sz="1400" b="0" i="0" u="none" strike="noStrike" kern="0" cap="none" spc="0" baseline="0">
              <a:solidFill>
                <a:srgbClr val="000000"/>
              </a:solidFill>
              <a:latin typeface="Arial" charset="0"/>
              <a:ea typeface="Public Sans" pitchFamily="2" charset="77"/>
              <a:cs typeface="Public Sans" pitchFamily="2" charset="77"/>
              <a:sym typeface="Public Sans" pitchFamily="2" charset="77"/>
            </a:endParaRPr>
          </a:p>
        </p:txBody>
      </p:sp>
    </p:spTree>
    <p:extLst>
      <p:ext uri="{BB962C8B-B14F-4D97-AF65-F5344CB8AC3E}">
        <p14:creationId xmlns:p14="http://schemas.microsoft.com/office/powerpoint/2010/main" val="53790648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C88C32"/>
      </a:dk2>
      <a:lt2>
        <a:srgbClr val="223669"/>
      </a:lt2>
      <a:accent1>
        <a:srgbClr val="822836"/>
      </a:accent1>
      <a:accent2>
        <a:srgbClr val="446512"/>
      </a:accent2>
      <a:accent3>
        <a:srgbClr val="413271"/>
      </a:accent3>
      <a:accent4>
        <a:srgbClr val="176B9D"/>
      </a:accent4>
      <a:accent5>
        <a:srgbClr val="FFFFFF"/>
      </a:accent5>
      <a:accent6>
        <a:srgbClr val="FFFFFF"/>
      </a:accent6>
      <a:hlink>
        <a:srgbClr val="FFFFFF"/>
      </a:hlink>
      <a:folHlink>
        <a:srgbClr val="FFFFFF"/>
      </a:folHlink>
    </a:clrScheme>
    <a:fontScheme name="Simple Light">
      <a:majorFont>
        <a:latin typeface=""/>
        <a:ea typeface=""/>
        <a:cs typeface=""/>
      </a:majorFont>
      <a:minorFont>
        <a:latin typeface=""/>
        <a:ea typeface=""/>
        <a:cs typeface=""/>
      </a:minorFont>
    </a:fontScheme>
    <a:fmtScheme name="Simple Light">
      <a:fillStyleLst>
        <a:solidFill>
          <a:schemeClr val="phClr"/>
        </a:solidFill>
        <a:gradFill/>
        <a:gradFill/>
      </a:fillStyleLst>
      <a:lnStyleLst>
        <a:ln/>
        <a:ln/>
        <a:ln/>
      </a:lnStyleLst>
      <a:effectStyleLst>
        <a:effectStyle>
          <a:effectLst/>
        </a:effectStyle>
        <a:effectStyle>
          <a:effectLst/>
        </a:effectStyle>
        <a:effectStyle>
          <a:effectLst/>
        </a:effectStyle>
      </a:effectStyleLst>
      <a:bgFillStyleLst>
        <a:solidFill>
          <a:schemeClr val="phClr"/>
        </a:solidFill>
        <a:gradFill/>
        <a:gradFill/>
      </a:bgFillStyleLst>
    </a:fmtScheme>
  </a:themeElements>
  <a:objectDefaults/>
  <a:extraClrSchemeLst/>
</a:theme>
</file>

<file path=ppt/theme/theme2.xml><?xml version="1.0" encoding="utf-8"?>
<a:theme xmlns:a="http://schemas.openxmlformats.org/drawingml/2006/main" name="notesMaster1">
  <a:themeElements>
    <a:clrScheme name="notesMaster1">
      <a:dk1>
        <a:srgbClr val="000000"/>
      </a:dk1>
      <a:lt1>
        <a:srgbClr val="FFFFFF"/>
      </a:lt1>
      <a:dk2>
        <a:srgbClr val="F3F3F3"/>
      </a:dk2>
      <a:lt2>
        <a:srgbClr val="158158"/>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notesMaster1">
      <a:majorFont>
        <a:latin typeface=""/>
        <a:ea typeface=""/>
        <a:cs typeface=""/>
      </a:majorFont>
      <a:minorFont>
        <a:latin typeface=""/>
        <a:ea typeface=""/>
        <a:cs typeface=""/>
      </a:minorFont>
    </a:fontScheme>
    <a:fmtScheme name="notesMaster1">
      <a:fillStyleLst>
        <a:solidFill>
          <a:schemeClr val="phClr"/>
        </a:solidFill>
        <a:gradFill/>
        <a:gradFill/>
      </a:fillStyleLst>
      <a:lnStyleLst>
        <a:ln/>
        <a:ln/>
        <a:ln/>
      </a:lnStyleLst>
      <a:effectStyleLst>
        <a:effectStyle>
          <a:effectLst/>
        </a:effectStyle>
        <a:effectStyle>
          <a:effectLst/>
        </a:effectStyle>
        <a:effectStyle>
          <a:effectLst/>
        </a:effectStyle>
      </a:effectStyleLst>
      <a:bgFillStyleLst>
        <a:solidFill>
          <a:schemeClr val="phClr"/>
        </a:solidFill>
        <a:gradFill/>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Normal.eit</Template>
  <TotalTime>28</TotalTime>
  <Words>1215</Words>
  <Application>Microsoft Office PowerPoint</Application>
  <PresentationFormat>On-screen Show (16:9)</PresentationFormat>
  <Paragraphs>180</Paragraphs>
  <Slides>18</Slides>
  <Notes>7</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Agency FB</vt:lpstr>
      <vt:lpstr>-apple-system</vt:lpstr>
      <vt:lpstr>Arial</vt:lpstr>
      <vt:lpstr>Calibri</vt:lpstr>
      <vt:lpstr>EB Garamond</vt:lpstr>
      <vt:lpstr>Lucida Sans</vt:lpstr>
      <vt:lpstr>Noto Sans Symbols</vt:lpstr>
      <vt:lpstr>Public Sans</vt:lpstr>
      <vt:lpstr>Times New Roman</vt:lpstr>
      <vt:lpstr>Wingdings</vt:lpstr>
      <vt:lpstr>Simple Light</vt:lpstr>
      <vt:lpstr>PowerPoint Presentation</vt:lpstr>
      <vt:lpstr>Back-end Development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Manish Sharma</dc:creator>
  <cp:lastModifiedBy>user</cp:lastModifiedBy>
  <cp:revision>12</cp:revision>
  <dcterms:created xsi:type="dcterms:W3CDTF">2020-08-12T13:21:46Z</dcterms:created>
  <dcterms:modified xsi:type="dcterms:W3CDTF">2023-05-03T14:36:22Z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4da82833baf24e40bdd7f4699616847f</vt:lpwstr>
  </property>
</Properties>
</file>